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2"/>
  </p:notesMasterIdLst>
  <p:sldIdLst>
    <p:sldId id="289" r:id="rId2"/>
    <p:sldId id="258" r:id="rId3"/>
    <p:sldId id="298" r:id="rId4"/>
    <p:sldId id="294" r:id="rId5"/>
    <p:sldId id="299" r:id="rId6"/>
    <p:sldId id="300" r:id="rId7"/>
    <p:sldId id="297" r:id="rId8"/>
    <p:sldId id="296" r:id="rId9"/>
    <p:sldId id="302" r:id="rId10"/>
    <p:sldId id="303" r:id="rId11"/>
    <p:sldId id="304" r:id="rId12"/>
    <p:sldId id="305" r:id="rId13"/>
    <p:sldId id="306" r:id="rId14"/>
    <p:sldId id="291" r:id="rId15"/>
    <p:sldId id="292" r:id="rId16"/>
    <p:sldId id="293" r:id="rId17"/>
    <p:sldId id="307" r:id="rId18"/>
    <p:sldId id="308" r:id="rId19"/>
    <p:sldId id="309" r:id="rId20"/>
    <p:sldId id="310" r:id="rId21"/>
  </p:sldIdLst>
  <p:sldSz cx="9144000" cy="6858000" type="screen4x3"/>
  <p:notesSz cx="6858000" cy="9144000"/>
  <p:defaultTextStyle>
    <a:defPPr>
      <a:defRPr lang="zh-TW"/>
    </a:defPPr>
    <a:lvl1pPr algn="l" rtl="0" fontAlgn="base">
      <a:spcBef>
        <a:spcPct val="0"/>
      </a:spcBef>
      <a:spcAft>
        <a:spcPct val="0"/>
      </a:spcAft>
      <a:defRPr kumimoji="1" kern="1200">
        <a:solidFill>
          <a:schemeClr val="tx1"/>
        </a:solidFill>
        <a:latin typeface="Arial" charset="0"/>
        <a:ea typeface="新細明體" charset="-120"/>
        <a:cs typeface="+mn-cs"/>
      </a:defRPr>
    </a:lvl1pPr>
    <a:lvl2pPr marL="457200" algn="l" rtl="0" fontAlgn="base">
      <a:spcBef>
        <a:spcPct val="0"/>
      </a:spcBef>
      <a:spcAft>
        <a:spcPct val="0"/>
      </a:spcAft>
      <a:defRPr kumimoji="1" kern="1200">
        <a:solidFill>
          <a:schemeClr val="tx1"/>
        </a:solidFill>
        <a:latin typeface="Arial" charset="0"/>
        <a:ea typeface="新細明體" charset="-120"/>
        <a:cs typeface="+mn-cs"/>
      </a:defRPr>
    </a:lvl2pPr>
    <a:lvl3pPr marL="914400" algn="l" rtl="0" fontAlgn="base">
      <a:spcBef>
        <a:spcPct val="0"/>
      </a:spcBef>
      <a:spcAft>
        <a:spcPct val="0"/>
      </a:spcAft>
      <a:defRPr kumimoji="1" kern="1200">
        <a:solidFill>
          <a:schemeClr val="tx1"/>
        </a:solidFill>
        <a:latin typeface="Arial" charset="0"/>
        <a:ea typeface="新細明體" charset="-120"/>
        <a:cs typeface="+mn-cs"/>
      </a:defRPr>
    </a:lvl3pPr>
    <a:lvl4pPr marL="1371600" algn="l" rtl="0" fontAlgn="base">
      <a:spcBef>
        <a:spcPct val="0"/>
      </a:spcBef>
      <a:spcAft>
        <a:spcPct val="0"/>
      </a:spcAft>
      <a:defRPr kumimoji="1" kern="1200">
        <a:solidFill>
          <a:schemeClr val="tx1"/>
        </a:solidFill>
        <a:latin typeface="Arial" charset="0"/>
        <a:ea typeface="新細明體" charset="-120"/>
        <a:cs typeface="+mn-cs"/>
      </a:defRPr>
    </a:lvl4pPr>
    <a:lvl5pPr marL="1828800" algn="l" rtl="0" fontAlgn="base">
      <a:spcBef>
        <a:spcPct val="0"/>
      </a:spcBef>
      <a:spcAft>
        <a:spcPct val="0"/>
      </a:spcAft>
      <a:defRPr kumimoji="1" kern="1200">
        <a:solidFill>
          <a:schemeClr val="tx1"/>
        </a:solidFill>
        <a:latin typeface="Arial" charset="0"/>
        <a:ea typeface="新細明體" charset="-120"/>
        <a:cs typeface="+mn-cs"/>
      </a:defRPr>
    </a:lvl5pPr>
    <a:lvl6pPr marL="2286000" algn="l" defTabSz="914400" rtl="0" eaLnBrk="1" latinLnBrk="0" hangingPunct="1">
      <a:defRPr kumimoji="1" kern="1200">
        <a:solidFill>
          <a:schemeClr val="tx1"/>
        </a:solidFill>
        <a:latin typeface="Arial" charset="0"/>
        <a:ea typeface="新細明體" charset="-120"/>
        <a:cs typeface="+mn-cs"/>
      </a:defRPr>
    </a:lvl6pPr>
    <a:lvl7pPr marL="2743200" algn="l" defTabSz="914400" rtl="0" eaLnBrk="1" latinLnBrk="0" hangingPunct="1">
      <a:defRPr kumimoji="1" kern="1200">
        <a:solidFill>
          <a:schemeClr val="tx1"/>
        </a:solidFill>
        <a:latin typeface="Arial" charset="0"/>
        <a:ea typeface="新細明體" charset="-120"/>
        <a:cs typeface="+mn-cs"/>
      </a:defRPr>
    </a:lvl7pPr>
    <a:lvl8pPr marL="3200400" algn="l" defTabSz="914400" rtl="0" eaLnBrk="1" latinLnBrk="0" hangingPunct="1">
      <a:defRPr kumimoji="1" kern="1200">
        <a:solidFill>
          <a:schemeClr val="tx1"/>
        </a:solidFill>
        <a:latin typeface="Arial" charset="0"/>
        <a:ea typeface="新細明體" charset="-120"/>
        <a:cs typeface="+mn-cs"/>
      </a:defRPr>
    </a:lvl8pPr>
    <a:lvl9pPr marL="3657600" algn="l" defTabSz="914400" rtl="0" eaLnBrk="1" latinLnBrk="0" hangingPunct="1">
      <a:defRPr kumimoji="1" kern="1200">
        <a:solidFill>
          <a:schemeClr val="tx1"/>
        </a:solidFill>
        <a:latin typeface="Arial" charset="0"/>
        <a:ea typeface="新細明體" charset="-12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873" autoAdjust="0"/>
    <p:restoredTop sz="89279" autoAdjust="0"/>
  </p:normalViewPr>
  <p:slideViewPr>
    <p:cSldViewPr>
      <p:cViewPr varScale="1">
        <p:scale>
          <a:sx n="93" d="100"/>
          <a:sy n="93" d="100"/>
        </p:scale>
        <p:origin x="-1496" y="-104"/>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interSettings" Target="printerSettings/printerSettings1.bin"/><Relationship Id="rId24" Type="http://schemas.openxmlformats.org/officeDocument/2006/relationships/presProps" Target="presProps.xml"/><Relationship Id="rId25" Type="http://schemas.openxmlformats.org/officeDocument/2006/relationships/viewProps" Target="viewProps.xml"/><Relationship Id="rId26" Type="http://schemas.openxmlformats.org/officeDocument/2006/relationships/theme" Target="theme/theme1.xml"/><Relationship Id="rId27"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kumimoji="0" sz="1200">
                <a:latin typeface="+mn-lt"/>
                <a:ea typeface="+mn-ea"/>
              </a:defRPr>
            </a:lvl1pPr>
          </a:lstStyle>
          <a:p>
            <a:pPr>
              <a:defRPr/>
            </a:pPr>
            <a:endParaRPr lang="zh-TW" altLang="en-US"/>
          </a:p>
        </p:txBody>
      </p:sp>
      <p:sp>
        <p:nvSpPr>
          <p:cNvPr id="3" name="日期版面配置區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kumimoji="0" sz="1200" smtClean="0">
                <a:latin typeface="+mn-lt"/>
                <a:ea typeface="+mn-ea"/>
              </a:defRPr>
            </a:lvl1pPr>
          </a:lstStyle>
          <a:p>
            <a:pPr>
              <a:defRPr/>
            </a:pPr>
            <a:fld id="{865E5407-3E4C-4940-B051-C2FF2CE78D74}" type="datetimeFigureOut">
              <a:rPr lang="zh-TW" altLang="en-US"/>
              <a:pPr>
                <a:defRPr/>
              </a:pPr>
              <a:t>2012/10/15</a:t>
            </a:fld>
            <a:endParaRPr lang="zh-TW" altLang="en-US"/>
          </a:p>
        </p:txBody>
      </p:sp>
      <p:sp>
        <p:nvSpPr>
          <p:cNvPr id="4" name="投影片圖像版面配置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TW" altLang="en-US" noProof="0"/>
          </a:p>
        </p:txBody>
      </p:sp>
      <p:sp>
        <p:nvSpPr>
          <p:cNvPr id="5" name="備忘稿版面配置區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TW" altLang="en-US" noProof="0" smtClean="0"/>
              <a:t>按一下以編輯母片文字樣式</a:t>
            </a:r>
          </a:p>
          <a:p>
            <a:pPr lvl="1"/>
            <a:r>
              <a:rPr lang="zh-TW" altLang="en-US" noProof="0" smtClean="0"/>
              <a:t>第二層</a:t>
            </a:r>
          </a:p>
          <a:p>
            <a:pPr lvl="2"/>
            <a:r>
              <a:rPr lang="zh-TW" altLang="en-US" noProof="0" smtClean="0"/>
              <a:t>第三層</a:t>
            </a:r>
          </a:p>
          <a:p>
            <a:pPr lvl="3"/>
            <a:r>
              <a:rPr lang="zh-TW" altLang="en-US" noProof="0" smtClean="0"/>
              <a:t>第四層</a:t>
            </a:r>
          </a:p>
          <a:p>
            <a:pPr lvl="4"/>
            <a:r>
              <a:rPr lang="zh-TW" altLang="en-US" noProof="0" smtClean="0"/>
              <a:t>第五層</a:t>
            </a:r>
            <a:endParaRPr lang="zh-TW" altLang="en-US" noProof="0"/>
          </a:p>
        </p:txBody>
      </p:sp>
      <p:sp>
        <p:nvSpPr>
          <p:cNvPr id="6" name="頁尾版面配置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kumimoji="0" sz="1200">
                <a:latin typeface="+mn-lt"/>
                <a:ea typeface="+mn-ea"/>
              </a:defRPr>
            </a:lvl1pPr>
          </a:lstStyle>
          <a:p>
            <a:pPr>
              <a:defRPr/>
            </a:pPr>
            <a:endParaRPr lang="zh-TW" altLang="en-US"/>
          </a:p>
        </p:txBody>
      </p:sp>
      <p:sp>
        <p:nvSpPr>
          <p:cNvPr id="7" name="投影片編號版面配置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kumimoji="0" sz="1200" smtClean="0">
                <a:latin typeface="+mn-lt"/>
                <a:ea typeface="+mn-ea"/>
              </a:defRPr>
            </a:lvl1pPr>
          </a:lstStyle>
          <a:p>
            <a:pPr>
              <a:defRPr/>
            </a:pPr>
            <a:fld id="{66FB10E5-224A-4D0F-98BF-3C5B79364727}" type="slidenum">
              <a:rPr lang="zh-TW" altLang="en-US"/>
              <a:pPr>
                <a:defRPr/>
              </a:pPr>
              <a:t>‹#›</a:t>
            </a:fld>
            <a:endParaRPr lang="zh-TW" altLang="en-US"/>
          </a:p>
        </p:txBody>
      </p:sp>
    </p:spTree>
    <p:extLst>
      <p:ext uri="{BB962C8B-B14F-4D97-AF65-F5344CB8AC3E}">
        <p14:creationId xmlns:p14="http://schemas.microsoft.com/office/powerpoint/2010/main" val="383823661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投影片圖像版面配置區 1"/>
          <p:cNvSpPr>
            <a:spLocks noGrp="1" noRot="1" noChangeAspect="1"/>
          </p:cNvSpPr>
          <p:nvPr>
            <p:ph type="sldImg"/>
          </p:nvPr>
        </p:nvSpPr>
        <p:spPr bwMode="auto">
          <a:noFill/>
          <a:ln>
            <a:solidFill>
              <a:srgbClr val="000000"/>
            </a:solidFill>
            <a:miter lim="800000"/>
            <a:headEnd/>
            <a:tailEnd/>
          </a:ln>
        </p:spPr>
      </p:sp>
      <p:sp>
        <p:nvSpPr>
          <p:cNvPr id="15362" name="備忘稿版面配置區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zh-TW" altLang="en-US" smtClean="0"/>
          </a:p>
        </p:txBody>
      </p:sp>
      <p:sp>
        <p:nvSpPr>
          <p:cNvPr id="15363" name="投影片編號版面配置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EFA586C-F8CE-4F5D-B644-53B7D2CF5723}" type="slidenum">
              <a:rPr lang="zh-TW" altLang="en-US"/>
              <a:pPr fontAlgn="base">
                <a:spcBef>
                  <a:spcPct val="0"/>
                </a:spcBef>
                <a:spcAft>
                  <a:spcPct val="0"/>
                </a:spcAft>
              </a:pPr>
              <a:t>1</a:t>
            </a:fld>
            <a:endParaRPr lang="zh-TW"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投影片圖像版面配置區 1"/>
          <p:cNvSpPr>
            <a:spLocks noGrp="1" noRot="1" noChangeAspect="1"/>
          </p:cNvSpPr>
          <p:nvPr>
            <p:ph type="sldImg"/>
          </p:nvPr>
        </p:nvSpPr>
        <p:spPr bwMode="auto">
          <a:noFill/>
          <a:ln>
            <a:solidFill>
              <a:srgbClr val="000000"/>
            </a:solidFill>
            <a:miter lim="800000"/>
            <a:headEnd/>
            <a:tailEnd/>
          </a:ln>
        </p:spPr>
      </p:sp>
      <p:sp>
        <p:nvSpPr>
          <p:cNvPr id="17410" name="備忘稿版面配置區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zh-TW" altLang="en-US" smtClean="0"/>
          </a:p>
        </p:txBody>
      </p:sp>
      <p:sp>
        <p:nvSpPr>
          <p:cNvPr id="17411" name="投影片編號版面配置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BEE01DD-F724-4B61-B0D0-EBEC26E75AB3}" type="slidenum">
              <a:rPr lang="zh-TW" altLang="en-US">
                <a:solidFill>
                  <a:srgbClr val="000000"/>
                </a:solidFill>
              </a:rPr>
              <a:pPr fontAlgn="base">
                <a:spcBef>
                  <a:spcPct val="0"/>
                </a:spcBef>
                <a:spcAft>
                  <a:spcPct val="0"/>
                </a:spcAft>
              </a:pPr>
              <a:t>2</a:t>
            </a:fld>
            <a:endParaRPr lang="zh-TW" altLang="en-US">
              <a:solidFill>
                <a:srgbClr val="000000"/>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E868FF6-A71A-4FB9-94C1-BE6A90A4BB3E}" type="slidenum">
              <a:rPr lang="zh-TW" altLang="en-US"/>
              <a:pPr fontAlgn="base">
                <a:spcBef>
                  <a:spcPct val="0"/>
                </a:spcBef>
                <a:spcAft>
                  <a:spcPct val="0"/>
                </a:spcAft>
              </a:pPr>
              <a:t>8</a:t>
            </a:fld>
            <a:endParaRPr lang="zh-TW" altLang="zh-TW"/>
          </a:p>
        </p:txBody>
      </p:sp>
      <p:sp>
        <p:nvSpPr>
          <p:cNvPr id="24578" name="投影片圖像版面配置區 1"/>
          <p:cNvSpPr>
            <a:spLocks noGrp="1" noRot="1" noChangeAspect="1" noTextEdit="1"/>
          </p:cNvSpPr>
          <p:nvPr>
            <p:ph type="sldImg"/>
          </p:nvPr>
        </p:nvSpPr>
        <p:spPr bwMode="auto">
          <a:noFill/>
          <a:ln>
            <a:solidFill>
              <a:srgbClr val="000000"/>
            </a:solidFill>
            <a:miter lim="800000"/>
            <a:headEnd/>
            <a:tailEnd/>
          </a:ln>
        </p:spPr>
      </p:sp>
      <p:sp>
        <p:nvSpPr>
          <p:cNvPr id="24579" name="備忘稿版面配置區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altLang="zh-TW" smtClean="0"/>
              <a:t>The MSP430 uses </a:t>
            </a:r>
            <a:r>
              <a:rPr lang="en-US" altLang="zh-TW" b="1" smtClean="0"/>
              <a:t>vectored interrupts</a:t>
            </a:r>
            <a:r>
              <a:rPr lang="en-US" altLang="zh-TW" smtClean="0"/>
              <a:t>, which means </a:t>
            </a:r>
            <a:r>
              <a:rPr lang="en-US" altLang="zh-TW" b="1" smtClean="0"/>
              <a:t>that the address of each ISR—its vector—is stored in a vector table at a deﬁned address in memory. </a:t>
            </a:r>
            <a:r>
              <a:rPr lang="en-US" altLang="zh-TW" smtClean="0"/>
              <a:t>In most cases each vector is associated with a unique interrupt but some sources share a vector. The ISR itself must locate the source of interrupts that share vectors. For example, TAIFG shares a vector with the capture/compare interrupts for all channels of Timer_A other than 0. Channel 0 has its own interrupt ﬂag TACCR0 CCIFG and separate vector.</a:t>
            </a:r>
            <a:endParaRPr lang="zh-TW" altLang="en-US" smtClean="0"/>
          </a:p>
        </p:txBody>
      </p:sp>
      <p:sp>
        <p:nvSpPr>
          <p:cNvPr id="24580" name="投影片編號版面配置區 3"/>
          <p:cNvSpPr txBox="1">
            <a:spLocks noGrp="1"/>
          </p:cNvSpPr>
          <p:nvPr/>
        </p:nvSpPr>
        <p:spPr bwMode="auto">
          <a:xfrm>
            <a:off x="3886200" y="8688388"/>
            <a:ext cx="2971800" cy="455612"/>
          </a:xfrm>
          <a:prstGeom prst="rect">
            <a:avLst/>
          </a:prstGeom>
          <a:noFill/>
          <a:ln w="9525">
            <a:noFill/>
            <a:miter lim="800000"/>
            <a:headEnd/>
            <a:tailEnd/>
          </a:ln>
        </p:spPr>
        <p:txBody>
          <a:bodyPr lIns="99040" tIns="49520" rIns="99040" bIns="49520" anchor="b"/>
          <a:lstStyle/>
          <a:p>
            <a:pPr algn="r" defTabSz="990600"/>
            <a:fld id="{E47CF77C-5989-486F-8E34-FC8A67BEB496}" type="slidenum">
              <a:rPr lang="zh-TW" altLang="en-US" sz="1300">
                <a:latin typeface="Times New Roman" pitchFamily="18" charset="0"/>
              </a:rPr>
              <a:pPr algn="r" defTabSz="990600"/>
              <a:t>8</a:t>
            </a:fld>
            <a:endParaRPr lang="en-US" altLang="zh-TW" sz="1300">
              <a:latin typeface="Times New Roman"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D036DAFE-24BE-43DF-A801-A73BCA6B4619}" type="slidenum">
              <a:rPr lang="zh-TW" altLang="en-US"/>
              <a:pPr fontAlgn="base">
                <a:spcBef>
                  <a:spcPct val="0"/>
                </a:spcBef>
                <a:spcAft>
                  <a:spcPct val="0"/>
                </a:spcAft>
              </a:pPr>
              <a:t>12</a:t>
            </a:fld>
            <a:endParaRPr lang="zh-TW" altLang="zh-TW"/>
          </a:p>
        </p:txBody>
      </p:sp>
      <p:sp>
        <p:nvSpPr>
          <p:cNvPr id="29698" name="Rectangle 7"/>
          <p:cNvSpPr txBox="1">
            <a:spLocks noGrp="1" noChangeArrowheads="1"/>
          </p:cNvSpPr>
          <p:nvPr/>
        </p:nvSpPr>
        <p:spPr bwMode="auto">
          <a:xfrm>
            <a:off x="3886200" y="8688388"/>
            <a:ext cx="2971800" cy="455612"/>
          </a:xfrm>
          <a:prstGeom prst="rect">
            <a:avLst/>
          </a:prstGeom>
          <a:noFill/>
          <a:ln w="9525">
            <a:noFill/>
            <a:miter lim="800000"/>
            <a:headEnd/>
            <a:tailEnd/>
          </a:ln>
        </p:spPr>
        <p:txBody>
          <a:bodyPr lIns="99040" tIns="49520" rIns="99040" bIns="49520" anchor="b"/>
          <a:lstStyle/>
          <a:p>
            <a:pPr algn="r" defTabSz="990600"/>
            <a:fld id="{0FE95847-2317-4E4F-863D-AFD6F34C80E5}" type="slidenum">
              <a:rPr lang="zh-TW" altLang="en-US" sz="1300">
                <a:latin typeface="Times New Roman" pitchFamily="18" charset="0"/>
              </a:rPr>
              <a:pPr algn="r" defTabSz="990600"/>
              <a:t>12</a:t>
            </a:fld>
            <a:endParaRPr lang="zh-TW" altLang="zh-TW" sz="1300">
              <a:latin typeface="Times New Roman" pitchFamily="18" charset="0"/>
            </a:endParaRPr>
          </a:p>
        </p:txBody>
      </p:sp>
      <p:sp>
        <p:nvSpPr>
          <p:cNvPr id="29699" name="投影片圖像版面配置區 1"/>
          <p:cNvSpPr>
            <a:spLocks noGrp="1" noRot="1" noChangeAspect="1" noTextEdit="1"/>
          </p:cNvSpPr>
          <p:nvPr>
            <p:ph type="sldImg"/>
          </p:nvPr>
        </p:nvSpPr>
        <p:spPr bwMode="auto">
          <a:xfrm>
            <a:off x="1143000" y="687388"/>
            <a:ext cx="4572000" cy="3429000"/>
          </a:xfrm>
          <a:noFill/>
          <a:ln>
            <a:solidFill>
              <a:srgbClr val="000000"/>
            </a:solidFill>
            <a:miter lim="800000"/>
            <a:headEnd/>
            <a:tailEnd/>
          </a:ln>
        </p:spPr>
      </p:sp>
      <p:sp>
        <p:nvSpPr>
          <p:cNvPr id="29700" name="備忘稿版面配置區 2"/>
          <p:cNvSpPr>
            <a:spLocks noGrp="1"/>
          </p:cNvSpPr>
          <p:nvPr>
            <p:ph type="body" idx="1"/>
          </p:nvPr>
        </p:nvSpPr>
        <p:spPr bwMode="auto">
          <a:xfrm>
            <a:off x="914400" y="4344988"/>
            <a:ext cx="5029200" cy="4111625"/>
          </a:xfrm>
          <a:noFill/>
        </p:spPr>
        <p:txBody>
          <a:bodyPr wrap="square" numCol="1" anchor="t" anchorCtr="0" compatLnSpc="1">
            <a:prstTxWarp prst="textNoShape">
              <a:avLst/>
            </a:prstTxWarp>
          </a:bodyPr>
          <a:lstStyle/>
          <a:p>
            <a:pPr>
              <a:spcBef>
                <a:spcPct val="0"/>
              </a:spcBef>
            </a:pPr>
            <a:r>
              <a:rPr lang="en-US" altLang="zh-TW" smtClean="0"/>
              <a:t>The code is for different device</a:t>
            </a:r>
            <a:endParaRPr lang="zh-TW" altLang="en-US" smtClean="0"/>
          </a:p>
        </p:txBody>
      </p:sp>
      <p:sp>
        <p:nvSpPr>
          <p:cNvPr id="29701" name="投影片編號版面配置區 3"/>
          <p:cNvSpPr txBox="1">
            <a:spLocks noGrp="1"/>
          </p:cNvSpPr>
          <p:nvPr/>
        </p:nvSpPr>
        <p:spPr bwMode="auto">
          <a:xfrm>
            <a:off x="3886200" y="8688388"/>
            <a:ext cx="2971800" cy="455612"/>
          </a:xfrm>
          <a:prstGeom prst="rect">
            <a:avLst/>
          </a:prstGeom>
          <a:noFill/>
          <a:ln w="9525">
            <a:noFill/>
            <a:miter lim="800000"/>
            <a:headEnd/>
            <a:tailEnd/>
          </a:ln>
        </p:spPr>
        <p:txBody>
          <a:bodyPr lIns="99040" tIns="49520" rIns="99040" bIns="49520" anchor="b"/>
          <a:lstStyle/>
          <a:p>
            <a:pPr algn="r" defTabSz="990600"/>
            <a:fld id="{8E87F624-AD5C-4B0A-907F-B523DEBD1534}" type="slidenum">
              <a:rPr lang="zh-TW" altLang="en-US" sz="1300">
                <a:latin typeface="Times New Roman" pitchFamily="18" charset="0"/>
              </a:rPr>
              <a:pPr algn="r" defTabSz="990600"/>
              <a:t>12</a:t>
            </a:fld>
            <a:endParaRPr lang="en-US" altLang="zh-TW" sz="1300">
              <a:latin typeface="Times New Roman"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E4043A8A-C9FD-43F1-BC13-00A3903CC659}" type="slidenum">
              <a:rPr lang="zh-TW" altLang="en-US"/>
              <a:pPr fontAlgn="base">
                <a:spcBef>
                  <a:spcPct val="0"/>
                </a:spcBef>
                <a:spcAft>
                  <a:spcPct val="0"/>
                </a:spcAft>
              </a:pPr>
              <a:t>17</a:t>
            </a:fld>
            <a:endParaRPr lang="zh-TW" altLang="zh-TW"/>
          </a:p>
        </p:txBody>
      </p:sp>
      <p:sp>
        <p:nvSpPr>
          <p:cNvPr id="35842" name="Rectangle 7"/>
          <p:cNvSpPr txBox="1">
            <a:spLocks noGrp="1" noChangeArrowheads="1"/>
          </p:cNvSpPr>
          <p:nvPr/>
        </p:nvSpPr>
        <p:spPr bwMode="auto">
          <a:xfrm>
            <a:off x="3886200" y="8688388"/>
            <a:ext cx="2971800" cy="455612"/>
          </a:xfrm>
          <a:prstGeom prst="rect">
            <a:avLst/>
          </a:prstGeom>
          <a:noFill/>
          <a:ln w="9525">
            <a:noFill/>
            <a:miter lim="800000"/>
            <a:headEnd/>
            <a:tailEnd/>
          </a:ln>
        </p:spPr>
        <p:txBody>
          <a:bodyPr lIns="99040" tIns="49520" rIns="99040" bIns="49520" anchor="b"/>
          <a:lstStyle/>
          <a:p>
            <a:pPr algn="r" defTabSz="990600"/>
            <a:fld id="{9E59E3D4-6688-437E-884A-6691A8784613}" type="slidenum">
              <a:rPr lang="zh-TW" altLang="en-US" sz="1300">
                <a:latin typeface="Times New Roman" pitchFamily="18" charset="0"/>
              </a:rPr>
              <a:pPr algn="r" defTabSz="990600"/>
              <a:t>17</a:t>
            </a:fld>
            <a:endParaRPr lang="zh-TW" altLang="zh-TW" sz="1300">
              <a:latin typeface="Times New Roman" pitchFamily="18" charset="0"/>
            </a:endParaRPr>
          </a:p>
        </p:txBody>
      </p:sp>
      <p:sp>
        <p:nvSpPr>
          <p:cNvPr id="35843" name="投影片圖像版面配置區 1"/>
          <p:cNvSpPr>
            <a:spLocks noGrp="1" noRot="1" noChangeAspect="1" noTextEdit="1"/>
          </p:cNvSpPr>
          <p:nvPr>
            <p:ph type="sldImg"/>
          </p:nvPr>
        </p:nvSpPr>
        <p:spPr bwMode="auto">
          <a:xfrm>
            <a:off x="1143000" y="687388"/>
            <a:ext cx="4572000" cy="3429000"/>
          </a:xfrm>
          <a:noFill/>
          <a:ln>
            <a:solidFill>
              <a:srgbClr val="000000"/>
            </a:solidFill>
            <a:miter lim="800000"/>
            <a:headEnd/>
            <a:tailEnd/>
          </a:ln>
        </p:spPr>
      </p:sp>
      <p:sp>
        <p:nvSpPr>
          <p:cNvPr id="35844" name="備忘稿版面配置區 2"/>
          <p:cNvSpPr>
            <a:spLocks noGrp="1"/>
          </p:cNvSpPr>
          <p:nvPr>
            <p:ph type="body" idx="1"/>
          </p:nvPr>
        </p:nvSpPr>
        <p:spPr bwMode="auto">
          <a:xfrm>
            <a:off x="914400" y="4344988"/>
            <a:ext cx="5029200" cy="4111625"/>
          </a:xfrm>
          <a:noFill/>
        </p:spPr>
        <p:txBody>
          <a:bodyPr wrap="square" numCol="1" anchor="t" anchorCtr="0" compatLnSpc="1">
            <a:prstTxWarp prst="textNoShape">
              <a:avLst/>
            </a:prstTxWarp>
          </a:bodyPr>
          <a:lstStyle/>
          <a:p>
            <a:pPr>
              <a:spcBef>
                <a:spcPct val="0"/>
              </a:spcBef>
            </a:pPr>
            <a:endParaRPr lang="zh-TW" altLang="en-US" smtClean="0"/>
          </a:p>
        </p:txBody>
      </p:sp>
      <p:sp>
        <p:nvSpPr>
          <p:cNvPr id="35845" name="投影片編號版面配置區 3"/>
          <p:cNvSpPr txBox="1">
            <a:spLocks noGrp="1"/>
          </p:cNvSpPr>
          <p:nvPr/>
        </p:nvSpPr>
        <p:spPr bwMode="auto">
          <a:xfrm>
            <a:off x="3886200" y="8688388"/>
            <a:ext cx="2971800" cy="455612"/>
          </a:xfrm>
          <a:prstGeom prst="rect">
            <a:avLst/>
          </a:prstGeom>
          <a:noFill/>
          <a:ln w="9525">
            <a:noFill/>
            <a:miter lim="800000"/>
            <a:headEnd/>
            <a:tailEnd/>
          </a:ln>
        </p:spPr>
        <p:txBody>
          <a:bodyPr lIns="99040" tIns="49520" rIns="99040" bIns="49520" anchor="b"/>
          <a:lstStyle/>
          <a:p>
            <a:pPr algn="r" defTabSz="990600"/>
            <a:fld id="{A4E90B63-283C-4439-AE26-55869718B219}" type="slidenum">
              <a:rPr lang="zh-TW" altLang="en-US" sz="1300">
                <a:latin typeface="Times New Roman" pitchFamily="18" charset="0"/>
              </a:rPr>
              <a:pPr algn="r" defTabSz="990600"/>
              <a:t>17</a:t>
            </a:fld>
            <a:endParaRPr lang="en-US" altLang="zh-TW" sz="1300">
              <a:latin typeface="Times New Roman"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投影片圖像版面配置區 1"/>
          <p:cNvSpPr>
            <a:spLocks noGrp="1" noRot="1" noChangeAspect="1"/>
          </p:cNvSpPr>
          <p:nvPr>
            <p:ph type="sldImg"/>
          </p:nvPr>
        </p:nvSpPr>
        <p:spPr bwMode="auto">
          <a:noFill/>
          <a:ln>
            <a:solidFill>
              <a:srgbClr val="000000"/>
            </a:solidFill>
            <a:miter lim="800000"/>
            <a:headEnd/>
            <a:tailEnd/>
          </a:ln>
        </p:spPr>
      </p:sp>
      <p:sp>
        <p:nvSpPr>
          <p:cNvPr id="37890" name="備忘稿版面配置區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zh-TW" altLang="en-US" smtClean="0"/>
          </a:p>
        </p:txBody>
      </p:sp>
      <p:sp>
        <p:nvSpPr>
          <p:cNvPr id="37891" name="投影片編號版面配置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61FA2F7-184C-45A4-83D9-AEF2C1B6C8CC}" type="slidenum">
              <a:rPr lang="zh-TW" altLang="en-US"/>
              <a:pPr fontAlgn="base">
                <a:spcBef>
                  <a:spcPct val="0"/>
                </a:spcBef>
                <a:spcAft>
                  <a:spcPct val="0"/>
                </a:spcAft>
              </a:pPr>
              <a:t>18</a:t>
            </a:fld>
            <a:endParaRPr lang="zh-TW"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投影片圖像版面配置區 1"/>
          <p:cNvSpPr>
            <a:spLocks noGrp="1" noRot="1" noChangeAspect="1"/>
          </p:cNvSpPr>
          <p:nvPr>
            <p:ph type="sldImg"/>
          </p:nvPr>
        </p:nvSpPr>
        <p:spPr bwMode="auto">
          <a:noFill/>
          <a:ln>
            <a:solidFill>
              <a:srgbClr val="000000"/>
            </a:solidFill>
            <a:miter lim="800000"/>
            <a:headEnd/>
            <a:tailEnd/>
          </a:ln>
        </p:spPr>
      </p:sp>
      <p:sp>
        <p:nvSpPr>
          <p:cNvPr id="39938" name="備忘稿版面配置區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zh-TW" altLang="en-US" smtClean="0"/>
          </a:p>
        </p:txBody>
      </p:sp>
      <p:sp>
        <p:nvSpPr>
          <p:cNvPr id="39939" name="投影片編號版面配置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D783C120-DE9B-4C04-B093-2EB82F6B78EF}" type="slidenum">
              <a:rPr lang="zh-TW" altLang="en-US"/>
              <a:pPr fontAlgn="base">
                <a:spcBef>
                  <a:spcPct val="0"/>
                </a:spcBef>
                <a:spcAft>
                  <a:spcPct val="0"/>
                </a:spcAft>
              </a:pPr>
              <a:t>19</a:t>
            </a:fld>
            <a:endParaRPr lang="zh-TW"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投影片圖像版面配置區 1"/>
          <p:cNvSpPr>
            <a:spLocks noGrp="1" noRot="1" noChangeAspect="1"/>
          </p:cNvSpPr>
          <p:nvPr>
            <p:ph type="sldImg"/>
          </p:nvPr>
        </p:nvSpPr>
        <p:spPr bwMode="auto">
          <a:noFill/>
          <a:ln>
            <a:solidFill>
              <a:srgbClr val="000000"/>
            </a:solidFill>
            <a:miter lim="800000"/>
            <a:headEnd/>
            <a:tailEnd/>
          </a:ln>
        </p:spPr>
      </p:sp>
      <p:sp>
        <p:nvSpPr>
          <p:cNvPr id="41986" name="備忘稿版面配置區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zh-TW" altLang="en-US" smtClean="0"/>
          </a:p>
        </p:txBody>
      </p:sp>
      <p:sp>
        <p:nvSpPr>
          <p:cNvPr id="41987" name="投影片編號版面配置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A903B42-17D0-4C47-A6AD-E8FF340B709E}" type="slidenum">
              <a:rPr lang="zh-TW" altLang="en-US"/>
              <a:pPr fontAlgn="base">
                <a:spcBef>
                  <a:spcPct val="0"/>
                </a:spcBef>
                <a:spcAft>
                  <a:spcPct val="0"/>
                </a:spcAft>
              </a:pPr>
              <a:t>20</a:t>
            </a:fld>
            <a:endParaRPr lang="en-US" altLang="zh-TW"/>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zh-TW" altLang="en-US"/>
          </a:p>
        </p:txBody>
      </p:sp>
      <p:sp>
        <p:nvSpPr>
          <p:cNvPr id="4" name="日期版面配置區 3"/>
          <p:cNvSpPr>
            <a:spLocks noGrp="1"/>
          </p:cNvSpPr>
          <p:nvPr>
            <p:ph type="dt" sz="half" idx="10"/>
          </p:nvPr>
        </p:nvSpPr>
        <p:spPr/>
        <p:txBody>
          <a:bodyPr/>
          <a:lstStyle>
            <a:lvl1pPr>
              <a:defRPr/>
            </a:lvl1pPr>
          </a:lstStyle>
          <a:p>
            <a:pPr>
              <a:defRPr/>
            </a:pPr>
            <a:fld id="{7C7E348B-B709-43FA-AC2E-599F1CBACE5D}" type="datetimeFigureOut">
              <a:rPr lang="zh-TW" altLang="en-US"/>
              <a:pPr>
                <a:defRPr/>
              </a:pPr>
              <a:t>2012/10/15</a:t>
            </a:fld>
            <a:endParaRPr lang="zh-TW" altLang="en-US"/>
          </a:p>
        </p:txBody>
      </p:sp>
      <p:sp>
        <p:nvSpPr>
          <p:cNvPr id="5" name="頁尾版面配置區 4"/>
          <p:cNvSpPr>
            <a:spLocks noGrp="1"/>
          </p:cNvSpPr>
          <p:nvPr>
            <p:ph type="ftr" sz="quarter" idx="11"/>
          </p:nvPr>
        </p:nvSpPr>
        <p:spPr/>
        <p:txBody>
          <a:bodyPr/>
          <a:lstStyle>
            <a:lvl1pPr>
              <a:defRPr/>
            </a:lvl1pPr>
          </a:lstStyle>
          <a:p>
            <a:pPr>
              <a:defRPr/>
            </a:pPr>
            <a:endParaRPr lang="zh-TW" altLang="en-US"/>
          </a:p>
        </p:txBody>
      </p:sp>
      <p:sp>
        <p:nvSpPr>
          <p:cNvPr id="6" name="投影片編號版面配置區 5"/>
          <p:cNvSpPr>
            <a:spLocks noGrp="1"/>
          </p:cNvSpPr>
          <p:nvPr>
            <p:ph type="sldNum" sz="quarter" idx="12"/>
          </p:nvPr>
        </p:nvSpPr>
        <p:spPr/>
        <p:txBody>
          <a:bodyPr/>
          <a:lstStyle>
            <a:lvl1pPr>
              <a:defRPr/>
            </a:lvl1pPr>
          </a:lstStyle>
          <a:p>
            <a:pPr>
              <a:defRPr/>
            </a:pPr>
            <a:fld id="{E3D1A115-FB3B-42DC-831E-AF99CBA4CD69}" type="slidenum">
              <a:rPr lang="zh-TW" altLang="en-US"/>
              <a:pPr>
                <a:defRPr/>
              </a:pPr>
              <a:t>‹#›</a:t>
            </a:fld>
            <a:endParaRPr lang="zh-TW"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lvl1pPr>
              <a:defRPr/>
            </a:lvl1pPr>
          </a:lstStyle>
          <a:p>
            <a:pPr>
              <a:defRPr/>
            </a:pPr>
            <a:fld id="{A548E9DD-8137-4461-AFDA-35CAD16BF576}" type="datetimeFigureOut">
              <a:rPr lang="zh-TW" altLang="en-US"/>
              <a:pPr>
                <a:defRPr/>
              </a:pPr>
              <a:t>2012/10/15</a:t>
            </a:fld>
            <a:endParaRPr lang="zh-TW" altLang="en-US"/>
          </a:p>
        </p:txBody>
      </p:sp>
      <p:sp>
        <p:nvSpPr>
          <p:cNvPr id="5" name="頁尾版面配置區 4"/>
          <p:cNvSpPr>
            <a:spLocks noGrp="1"/>
          </p:cNvSpPr>
          <p:nvPr>
            <p:ph type="ftr" sz="quarter" idx="11"/>
          </p:nvPr>
        </p:nvSpPr>
        <p:spPr/>
        <p:txBody>
          <a:bodyPr/>
          <a:lstStyle>
            <a:lvl1pPr>
              <a:defRPr/>
            </a:lvl1pPr>
          </a:lstStyle>
          <a:p>
            <a:pPr>
              <a:defRPr/>
            </a:pPr>
            <a:endParaRPr lang="zh-TW" altLang="en-US"/>
          </a:p>
        </p:txBody>
      </p:sp>
      <p:sp>
        <p:nvSpPr>
          <p:cNvPr id="6" name="投影片編號版面配置區 5"/>
          <p:cNvSpPr>
            <a:spLocks noGrp="1"/>
          </p:cNvSpPr>
          <p:nvPr>
            <p:ph type="sldNum" sz="quarter" idx="12"/>
          </p:nvPr>
        </p:nvSpPr>
        <p:spPr/>
        <p:txBody>
          <a:bodyPr/>
          <a:lstStyle>
            <a:lvl1pPr>
              <a:defRPr/>
            </a:lvl1pPr>
          </a:lstStyle>
          <a:p>
            <a:pPr>
              <a:defRPr/>
            </a:pPr>
            <a:fld id="{39F89266-035B-4214-AF88-D53BFF021477}" type="slidenum">
              <a:rPr lang="zh-TW" altLang="en-US"/>
              <a:pPr>
                <a:defRPr/>
              </a:pPr>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lvl1pPr>
              <a:defRPr/>
            </a:lvl1pPr>
          </a:lstStyle>
          <a:p>
            <a:pPr>
              <a:defRPr/>
            </a:pPr>
            <a:fld id="{B1033320-F6D9-4670-B77A-08A448CD91CC}" type="datetimeFigureOut">
              <a:rPr lang="zh-TW" altLang="en-US"/>
              <a:pPr>
                <a:defRPr/>
              </a:pPr>
              <a:t>2012/10/15</a:t>
            </a:fld>
            <a:endParaRPr lang="zh-TW" altLang="en-US"/>
          </a:p>
        </p:txBody>
      </p:sp>
      <p:sp>
        <p:nvSpPr>
          <p:cNvPr id="5" name="頁尾版面配置區 4"/>
          <p:cNvSpPr>
            <a:spLocks noGrp="1"/>
          </p:cNvSpPr>
          <p:nvPr>
            <p:ph type="ftr" sz="quarter" idx="11"/>
          </p:nvPr>
        </p:nvSpPr>
        <p:spPr/>
        <p:txBody>
          <a:bodyPr/>
          <a:lstStyle>
            <a:lvl1pPr>
              <a:defRPr/>
            </a:lvl1pPr>
          </a:lstStyle>
          <a:p>
            <a:pPr>
              <a:defRPr/>
            </a:pPr>
            <a:endParaRPr lang="zh-TW" altLang="en-US"/>
          </a:p>
        </p:txBody>
      </p:sp>
      <p:sp>
        <p:nvSpPr>
          <p:cNvPr id="6" name="投影片編號版面配置區 5"/>
          <p:cNvSpPr>
            <a:spLocks noGrp="1"/>
          </p:cNvSpPr>
          <p:nvPr>
            <p:ph type="sldNum" sz="quarter" idx="12"/>
          </p:nvPr>
        </p:nvSpPr>
        <p:spPr/>
        <p:txBody>
          <a:bodyPr/>
          <a:lstStyle>
            <a:lvl1pPr>
              <a:defRPr/>
            </a:lvl1pPr>
          </a:lstStyle>
          <a:p>
            <a:pPr>
              <a:defRPr/>
            </a:pPr>
            <a:fld id="{4F57223D-4863-47FD-8683-9C9F4A332DC5}" type="slidenum">
              <a:rPr lang="zh-TW" altLang="en-US"/>
              <a:pPr>
                <a:defRPr/>
              </a:pPr>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lvl1pPr>
              <a:defRPr/>
            </a:lvl1pPr>
          </a:lstStyle>
          <a:p>
            <a:pPr>
              <a:defRPr/>
            </a:pPr>
            <a:fld id="{CCD8F534-4F88-445D-961F-AF9C68DF4B5A}" type="datetimeFigureOut">
              <a:rPr lang="zh-TW" altLang="en-US"/>
              <a:pPr>
                <a:defRPr/>
              </a:pPr>
              <a:t>2012/10/15</a:t>
            </a:fld>
            <a:endParaRPr lang="zh-TW" altLang="en-US"/>
          </a:p>
        </p:txBody>
      </p:sp>
      <p:sp>
        <p:nvSpPr>
          <p:cNvPr id="5" name="頁尾版面配置區 4"/>
          <p:cNvSpPr>
            <a:spLocks noGrp="1"/>
          </p:cNvSpPr>
          <p:nvPr>
            <p:ph type="ftr" sz="quarter" idx="11"/>
          </p:nvPr>
        </p:nvSpPr>
        <p:spPr/>
        <p:txBody>
          <a:bodyPr/>
          <a:lstStyle>
            <a:lvl1pPr>
              <a:defRPr/>
            </a:lvl1pPr>
          </a:lstStyle>
          <a:p>
            <a:pPr>
              <a:defRPr/>
            </a:pPr>
            <a:endParaRPr lang="zh-TW" altLang="en-US"/>
          </a:p>
        </p:txBody>
      </p:sp>
      <p:sp>
        <p:nvSpPr>
          <p:cNvPr id="6" name="投影片編號版面配置區 5"/>
          <p:cNvSpPr>
            <a:spLocks noGrp="1"/>
          </p:cNvSpPr>
          <p:nvPr>
            <p:ph type="sldNum" sz="quarter" idx="12"/>
          </p:nvPr>
        </p:nvSpPr>
        <p:spPr/>
        <p:txBody>
          <a:bodyPr/>
          <a:lstStyle>
            <a:lvl1pPr>
              <a:defRPr/>
            </a:lvl1pPr>
          </a:lstStyle>
          <a:p>
            <a:pPr>
              <a:defRPr/>
            </a:pPr>
            <a:fld id="{1406D960-8B7F-496D-ABC4-F47BB9D527C9}" type="slidenum">
              <a:rPr lang="zh-TW" altLang="en-US"/>
              <a:pPr>
                <a:defRPr/>
              </a:pPr>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日期版面配置區 3"/>
          <p:cNvSpPr>
            <a:spLocks noGrp="1"/>
          </p:cNvSpPr>
          <p:nvPr>
            <p:ph type="dt" sz="half" idx="10"/>
          </p:nvPr>
        </p:nvSpPr>
        <p:spPr/>
        <p:txBody>
          <a:bodyPr/>
          <a:lstStyle>
            <a:lvl1pPr>
              <a:defRPr/>
            </a:lvl1pPr>
          </a:lstStyle>
          <a:p>
            <a:pPr>
              <a:defRPr/>
            </a:pPr>
            <a:fld id="{CC86E90E-E97F-4A7E-80F5-E8AA92195C0D}" type="datetimeFigureOut">
              <a:rPr lang="zh-TW" altLang="en-US"/>
              <a:pPr>
                <a:defRPr/>
              </a:pPr>
              <a:t>2012/10/15</a:t>
            </a:fld>
            <a:endParaRPr lang="zh-TW" altLang="en-US"/>
          </a:p>
        </p:txBody>
      </p:sp>
      <p:sp>
        <p:nvSpPr>
          <p:cNvPr id="5" name="頁尾版面配置區 4"/>
          <p:cNvSpPr>
            <a:spLocks noGrp="1"/>
          </p:cNvSpPr>
          <p:nvPr>
            <p:ph type="ftr" sz="quarter" idx="11"/>
          </p:nvPr>
        </p:nvSpPr>
        <p:spPr/>
        <p:txBody>
          <a:bodyPr/>
          <a:lstStyle>
            <a:lvl1pPr>
              <a:defRPr/>
            </a:lvl1pPr>
          </a:lstStyle>
          <a:p>
            <a:pPr>
              <a:defRPr/>
            </a:pPr>
            <a:endParaRPr lang="zh-TW" altLang="en-US"/>
          </a:p>
        </p:txBody>
      </p:sp>
      <p:sp>
        <p:nvSpPr>
          <p:cNvPr id="6" name="投影片編號版面配置區 5"/>
          <p:cNvSpPr>
            <a:spLocks noGrp="1"/>
          </p:cNvSpPr>
          <p:nvPr>
            <p:ph type="sldNum" sz="quarter" idx="12"/>
          </p:nvPr>
        </p:nvSpPr>
        <p:spPr/>
        <p:txBody>
          <a:bodyPr/>
          <a:lstStyle>
            <a:lvl1pPr>
              <a:defRPr/>
            </a:lvl1pPr>
          </a:lstStyle>
          <a:p>
            <a:pPr>
              <a:defRPr/>
            </a:pPr>
            <a:fld id="{D3ED28BF-5F1B-4678-9684-43E2CF1400C5}" type="slidenum">
              <a:rPr lang="zh-TW" altLang="en-US"/>
              <a:pPr>
                <a:defRPr/>
              </a:pPr>
              <a:t>‹#›</a:t>
            </a:fld>
            <a:endParaRPr lang="zh-TW"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3"/>
          <p:cNvSpPr>
            <a:spLocks noGrp="1"/>
          </p:cNvSpPr>
          <p:nvPr>
            <p:ph type="dt" sz="half" idx="10"/>
          </p:nvPr>
        </p:nvSpPr>
        <p:spPr/>
        <p:txBody>
          <a:bodyPr/>
          <a:lstStyle>
            <a:lvl1pPr>
              <a:defRPr/>
            </a:lvl1pPr>
          </a:lstStyle>
          <a:p>
            <a:pPr>
              <a:defRPr/>
            </a:pPr>
            <a:fld id="{99169350-4B12-4B13-9E7E-CC48381BB240}" type="datetimeFigureOut">
              <a:rPr lang="zh-TW" altLang="en-US"/>
              <a:pPr>
                <a:defRPr/>
              </a:pPr>
              <a:t>2012/10/15</a:t>
            </a:fld>
            <a:endParaRPr lang="zh-TW" altLang="en-US"/>
          </a:p>
        </p:txBody>
      </p:sp>
      <p:sp>
        <p:nvSpPr>
          <p:cNvPr id="6" name="頁尾版面配置區 4"/>
          <p:cNvSpPr>
            <a:spLocks noGrp="1"/>
          </p:cNvSpPr>
          <p:nvPr>
            <p:ph type="ftr" sz="quarter" idx="11"/>
          </p:nvPr>
        </p:nvSpPr>
        <p:spPr/>
        <p:txBody>
          <a:bodyPr/>
          <a:lstStyle>
            <a:lvl1pPr>
              <a:defRPr/>
            </a:lvl1pPr>
          </a:lstStyle>
          <a:p>
            <a:pPr>
              <a:defRPr/>
            </a:pPr>
            <a:endParaRPr lang="zh-TW" altLang="en-US"/>
          </a:p>
        </p:txBody>
      </p:sp>
      <p:sp>
        <p:nvSpPr>
          <p:cNvPr id="7" name="投影片編號版面配置區 5"/>
          <p:cNvSpPr>
            <a:spLocks noGrp="1"/>
          </p:cNvSpPr>
          <p:nvPr>
            <p:ph type="sldNum" sz="quarter" idx="12"/>
          </p:nvPr>
        </p:nvSpPr>
        <p:spPr/>
        <p:txBody>
          <a:bodyPr/>
          <a:lstStyle>
            <a:lvl1pPr>
              <a:defRPr/>
            </a:lvl1pPr>
          </a:lstStyle>
          <a:p>
            <a:pPr>
              <a:defRPr/>
            </a:pPr>
            <a:fld id="{8D437870-F528-46D9-9A47-423E4A1AD2A6}" type="slidenum">
              <a:rPr lang="zh-TW" altLang="en-US"/>
              <a:pPr>
                <a:defRPr/>
              </a:pPr>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3"/>
          <p:cNvSpPr>
            <a:spLocks noGrp="1"/>
          </p:cNvSpPr>
          <p:nvPr>
            <p:ph type="dt" sz="half" idx="10"/>
          </p:nvPr>
        </p:nvSpPr>
        <p:spPr/>
        <p:txBody>
          <a:bodyPr/>
          <a:lstStyle>
            <a:lvl1pPr>
              <a:defRPr/>
            </a:lvl1pPr>
          </a:lstStyle>
          <a:p>
            <a:pPr>
              <a:defRPr/>
            </a:pPr>
            <a:fld id="{2BF263F7-EC90-45E7-8AAB-19D45B489BE0}" type="datetimeFigureOut">
              <a:rPr lang="zh-TW" altLang="en-US"/>
              <a:pPr>
                <a:defRPr/>
              </a:pPr>
              <a:t>2012/10/15</a:t>
            </a:fld>
            <a:endParaRPr lang="zh-TW" altLang="en-US"/>
          </a:p>
        </p:txBody>
      </p:sp>
      <p:sp>
        <p:nvSpPr>
          <p:cNvPr id="8" name="頁尾版面配置區 4"/>
          <p:cNvSpPr>
            <a:spLocks noGrp="1"/>
          </p:cNvSpPr>
          <p:nvPr>
            <p:ph type="ftr" sz="quarter" idx="11"/>
          </p:nvPr>
        </p:nvSpPr>
        <p:spPr/>
        <p:txBody>
          <a:bodyPr/>
          <a:lstStyle>
            <a:lvl1pPr>
              <a:defRPr/>
            </a:lvl1pPr>
          </a:lstStyle>
          <a:p>
            <a:pPr>
              <a:defRPr/>
            </a:pPr>
            <a:endParaRPr lang="zh-TW" altLang="en-US"/>
          </a:p>
        </p:txBody>
      </p:sp>
      <p:sp>
        <p:nvSpPr>
          <p:cNvPr id="9" name="投影片編號版面配置區 5"/>
          <p:cNvSpPr>
            <a:spLocks noGrp="1"/>
          </p:cNvSpPr>
          <p:nvPr>
            <p:ph type="sldNum" sz="quarter" idx="12"/>
          </p:nvPr>
        </p:nvSpPr>
        <p:spPr/>
        <p:txBody>
          <a:bodyPr/>
          <a:lstStyle>
            <a:lvl1pPr>
              <a:defRPr/>
            </a:lvl1pPr>
          </a:lstStyle>
          <a:p>
            <a:pPr>
              <a:defRPr/>
            </a:pPr>
            <a:fld id="{A0F2A0EE-27C2-4810-B82E-60222E8A891C}" type="slidenum">
              <a:rPr lang="zh-TW" altLang="en-US"/>
              <a:pPr>
                <a:defRPr/>
              </a:pPr>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日期版面配置區 3"/>
          <p:cNvSpPr>
            <a:spLocks noGrp="1"/>
          </p:cNvSpPr>
          <p:nvPr>
            <p:ph type="dt" sz="half" idx="10"/>
          </p:nvPr>
        </p:nvSpPr>
        <p:spPr/>
        <p:txBody>
          <a:bodyPr/>
          <a:lstStyle>
            <a:lvl1pPr>
              <a:defRPr/>
            </a:lvl1pPr>
          </a:lstStyle>
          <a:p>
            <a:pPr>
              <a:defRPr/>
            </a:pPr>
            <a:fld id="{86BEFD0D-873E-406C-B0AE-F1108787FD6F}" type="datetimeFigureOut">
              <a:rPr lang="zh-TW" altLang="en-US"/>
              <a:pPr>
                <a:defRPr/>
              </a:pPr>
              <a:t>2012/10/15</a:t>
            </a:fld>
            <a:endParaRPr lang="zh-TW" altLang="en-US"/>
          </a:p>
        </p:txBody>
      </p:sp>
      <p:sp>
        <p:nvSpPr>
          <p:cNvPr id="4" name="頁尾版面配置區 4"/>
          <p:cNvSpPr>
            <a:spLocks noGrp="1"/>
          </p:cNvSpPr>
          <p:nvPr>
            <p:ph type="ftr" sz="quarter" idx="11"/>
          </p:nvPr>
        </p:nvSpPr>
        <p:spPr/>
        <p:txBody>
          <a:bodyPr/>
          <a:lstStyle>
            <a:lvl1pPr>
              <a:defRPr/>
            </a:lvl1pPr>
          </a:lstStyle>
          <a:p>
            <a:pPr>
              <a:defRPr/>
            </a:pPr>
            <a:endParaRPr lang="zh-TW" altLang="en-US"/>
          </a:p>
        </p:txBody>
      </p:sp>
      <p:sp>
        <p:nvSpPr>
          <p:cNvPr id="5" name="投影片編號版面配置區 5"/>
          <p:cNvSpPr>
            <a:spLocks noGrp="1"/>
          </p:cNvSpPr>
          <p:nvPr>
            <p:ph type="sldNum" sz="quarter" idx="12"/>
          </p:nvPr>
        </p:nvSpPr>
        <p:spPr/>
        <p:txBody>
          <a:bodyPr/>
          <a:lstStyle>
            <a:lvl1pPr>
              <a:defRPr/>
            </a:lvl1pPr>
          </a:lstStyle>
          <a:p>
            <a:pPr>
              <a:defRPr/>
            </a:pPr>
            <a:fld id="{F414BB6A-C06A-4237-8E26-EC53A9E290E6}" type="slidenum">
              <a:rPr lang="zh-TW" altLang="en-US"/>
              <a:pPr>
                <a:defRPr/>
              </a:pPr>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3"/>
          <p:cNvSpPr>
            <a:spLocks noGrp="1"/>
          </p:cNvSpPr>
          <p:nvPr>
            <p:ph type="dt" sz="half" idx="10"/>
          </p:nvPr>
        </p:nvSpPr>
        <p:spPr/>
        <p:txBody>
          <a:bodyPr/>
          <a:lstStyle>
            <a:lvl1pPr>
              <a:defRPr/>
            </a:lvl1pPr>
          </a:lstStyle>
          <a:p>
            <a:pPr>
              <a:defRPr/>
            </a:pPr>
            <a:fld id="{D4367E74-979F-4B8B-8EF0-BB481F630640}" type="datetimeFigureOut">
              <a:rPr lang="zh-TW" altLang="en-US"/>
              <a:pPr>
                <a:defRPr/>
              </a:pPr>
              <a:t>2012/10/15</a:t>
            </a:fld>
            <a:endParaRPr lang="zh-TW" altLang="en-US"/>
          </a:p>
        </p:txBody>
      </p:sp>
      <p:sp>
        <p:nvSpPr>
          <p:cNvPr id="3" name="頁尾版面配置區 4"/>
          <p:cNvSpPr>
            <a:spLocks noGrp="1"/>
          </p:cNvSpPr>
          <p:nvPr>
            <p:ph type="ftr" sz="quarter" idx="11"/>
          </p:nvPr>
        </p:nvSpPr>
        <p:spPr/>
        <p:txBody>
          <a:bodyPr/>
          <a:lstStyle>
            <a:lvl1pPr>
              <a:defRPr/>
            </a:lvl1pPr>
          </a:lstStyle>
          <a:p>
            <a:pPr>
              <a:defRPr/>
            </a:pPr>
            <a:endParaRPr lang="zh-TW" altLang="en-US"/>
          </a:p>
        </p:txBody>
      </p:sp>
      <p:sp>
        <p:nvSpPr>
          <p:cNvPr id="4" name="投影片編號版面配置區 5"/>
          <p:cNvSpPr>
            <a:spLocks noGrp="1"/>
          </p:cNvSpPr>
          <p:nvPr>
            <p:ph type="sldNum" sz="quarter" idx="12"/>
          </p:nvPr>
        </p:nvSpPr>
        <p:spPr/>
        <p:txBody>
          <a:bodyPr/>
          <a:lstStyle>
            <a:lvl1pPr>
              <a:defRPr/>
            </a:lvl1pPr>
          </a:lstStyle>
          <a:p>
            <a:pPr>
              <a:defRPr/>
            </a:pPr>
            <a:fld id="{1C82B8D0-B4C3-443D-84B9-844ECA242578}" type="slidenum">
              <a:rPr lang="zh-TW" altLang="en-US"/>
              <a:pPr>
                <a:defRPr/>
              </a:pPr>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3"/>
          <p:cNvSpPr>
            <a:spLocks noGrp="1"/>
          </p:cNvSpPr>
          <p:nvPr>
            <p:ph type="dt" sz="half" idx="10"/>
          </p:nvPr>
        </p:nvSpPr>
        <p:spPr/>
        <p:txBody>
          <a:bodyPr/>
          <a:lstStyle>
            <a:lvl1pPr>
              <a:defRPr/>
            </a:lvl1pPr>
          </a:lstStyle>
          <a:p>
            <a:pPr>
              <a:defRPr/>
            </a:pPr>
            <a:fld id="{D4DE3DDA-E685-41DD-B778-A2068A3E12E5}" type="datetimeFigureOut">
              <a:rPr lang="zh-TW" altLang="en-US"/>
              <a:pPr>
                <a:defRPr/>
              </a:pPr>
              <a:t>2012/10/15</a:t>
            </a:fld>
            <a:endParaRPr lang="zh-TW" altLang="en-US"/>
          </a:p>
        </p:txBody>
      </p:sp>
      <p:sp>
        <p:nvSpPr>
          <p:cNvPr id="6" name="頁尾版面配置區 4"/>
          <p:cNvSpPr>
            <a:spLocks noGrp="1"/>
          </p:cNvSpPr>
          <p:nvPr>
            <p:ph type="ftr" sz="quarter" idx="11"/>
          </p:nvPr>
        </p:nvSpPr>
        <p:spPr/>
        <p:txBody>
          <a:bodyPr/>
          <a:lstStyle>
            <a:lvl1pPr>
              <a:defRPr/>
            </a:lvl1pPr>
          </a:lstStyle>
          <a:p>
            <a:pPr>
              <a:defRPr/>
            </a:pPr>
            <a:endParaRPr lang="zh-TW" altLang="en-US"/>
          </a:p>
        </p:txBody>
      </p:sp>
      <p:sp>
        <p:nvSpPr>
          <p:cNvPr id="7" name="投影片編號版面配置區 5"/>
          <p:cNvSpPr>
            <a:spLocks noGrp="1"/>
          </p:cNvSpPr>
          <p:nvPr>
            <p:ph type="sldNum" sz="quarter" idx="12"/>
          </p:nvPr>
        </p:nvSpPr>
        <p:spPr/>
        <p:txBody>
          <a:bodyPr/>
          <a:lstStyle>
            <a:lvl1pPr>
              <a:defRPr/>
            </a:lvl1pPr>
          </a:lstStyle>
          <a:p>
            <a:pPr>
              <a:defRPr/>
            </a:pPr>
            <a:fld id="{09680E4A-1AC5-4F40-916E-5AE0A408AFC0}" type="slidenum">
              <a:rPr lang="zh-TW" altLang="en-US"/>
              <a:pPr>
                <a:defRPr/>
              </a:pPr>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TW" altLang="en-US" noProof="0"/>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3"/>
          <p:cNvSpPr>
            <a:spLocks noGrp="1"/>
          </p:cNvSpPr>
          <p:nvPr>
            <p:ph type="dt" sz="half" idx="10"/>
          </p:nvPr>
        </p:nvSpPr>
        <p:spPr/>
        <p:txBody>
          <a:bodyPr/>
          <a:lstStyle>
            <a:lvl1pPr>
              <a:defRPr/>
            </a:lvl1pPr>
          </a:lstStyle>
          <a:p>
            <a:pPr>
              <a:defRPr/>
            </a:pPr>
            <a:fld id="{04BE7510-7B61-493F-83EB-951B78ED7D59}" type="datetimeFigureOut">
              <a:rPr lang="zh-TW" altLang="en-US"/>
              <a:pPr>
                <a:defRPr/>
              </a:pPr>
              <a:t>2012/10/15</a:t>
            </a:fld>
            <a:endParaRPr lang="zh-TW" altLang="en-US"/>
          </a:p>
        </p:txBody>
      </p:sp>
      <p:sp>
        <p:nvSpPr>
          <p:cNvPr id="6" name="頁尾版面配置區 4"/>
          <p:cNvSpPr>
            <a:spLocks noGrp="1"/>
          </p:cNvSpPr>
          <p:nvPr>
            <p:ph type="ftr" sz="quarter" idx="11"/>
          </p:nvPr>
        </p:nvSpPr>
        <p:spPr/>
        <p:txBody>
          <a:bodyPr/>
          <a:lstStyle>
            <a:lvl1pPr>
              <a:defRPr/>
            </a:lvl1pPr>
          </a:lstStyle>
          <a:p>
            <a:pPr>
              <a:defRPr/>
            </a:pPr>
            <a:endParaRPr lang="zh-TW" altLang="en-US"/>
          </a:p>
        </p:txBody>
      </p:sp>
      <p:sp>
        <p:nvSpPr>
          <p:cNvPr id="7" name="投影片編號版面配置區 5"/>
          <p:cNvSpPr>
            <a:spLocks noGrp="1"/>
          </p:cNvSpPr>
          <p:nvPr>
            <p:ph type="sldNum" sz="quarter" idx="12"/>
          </p:nvPr>
        </p:nvSpPr>
        <p:spPr/>
        <p:txBody>
          <a:bodyPr/>
          <a:lstStyle>
            <a:lvl1pPr>
              <a:defRPr/>
            </a:lvl1pPr>
          </a:lstStyle>
          <a:p>
            <a:pPr>
              <a:defRPr/>
            </a:pPr>
            <a:fld id="{F8F23B41-16F1-4D53-B771-DB9891EAB3D2}" type="slidenum">
              <a:rPr lang="zh-TW" altLang="en-US"/>
              <a:pPr>
                <a:defRPr/>
              </a:pPr>
              <a:t>‹#›</a:t>
            </a:fld>
            <a:endParaRPr lang="zh-TW" alt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tx1">
                <a:lumMod val="50000"/>
                <a:lumOff val="50000"/>
              </a:schemeClr>
            </a:gs>
            <a:gs pos="50000">
              <a:schemeClr val="accent1">
                <a:tint val="44500"/>
                <a:satMod val="160000"/>
              </a:schemeClr>
            </a:gs>
            <a:gs pos="100000">
              <a:schemeClr val="accent1">
                <a:tint val="23500"/>
                <a:satMod val="160000"/>
              </a:schemeClr>
            </a:gs>
          </a:gsLst>
          <a:lin ang="16200000" scaled="1"/>
          <a:tileRect/>
        </a:gradFill>
        <a:effectLst/>
      </p:bgPr>
    </p:bg>
    <p:spTree>
      <p:nvGrpSpPr>
        <p:cNvPr id="1" name=""/>
        <p:cNvGrpSpPr/>
        <p:nvPr/>
      </p:nvGrpSpPr>
      <p:grpSpPr>
        <a:xfrm>
          <a:off x="0" y="0"/>
          <a:ext cx="0" cy="0"/>
          <a:chOff x="0" y="0"/>
          <a:chExt cx="0" cy="0"/>
        </a:xfrm>
      </p:grpSpPr>
      <p:sp>
        <p:nvSpPr>
          <p:cNvPr id="1026" name="標題版面配置區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TW" altLang="en-US" smtClean="0"/>
              <a:t>按一下以編輯母片標題樣式</a:t>
            </a:r>
          </a:p>
        </p:txBody>
      </p:sp>
      <p:sp>
        <p:nvSpPr>
          <p:cNvPr id="1027" name="文字版面配置區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p>
        </p:txBody>
      </p:sp>
      <p:sp>
        <p:nvSpPr>
          <p:cNvPr id="4" name="日期版面配置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kumimoji="0" sz="1200" smtClean="0">
                <a:solidFill>
                  <a:prstClr val="black">
                    <a:tint val="75000"/>
                  </a:prstClr>
                </a:solidFill>
                <a:latin typeface="+mn-lt"/>
                <a:ea typeface="+mn-ea"/>
              </a:defRPr>
            </a:lvl1pPr>
          </a:lstStyle>
          <a:p>
            <a:pPr>
              <a:defRPr/>
            </a:pPr>
            <a:fld id="{F6921D07-5986-4DA8-A112-B823410A820D}" type="datetimeFigureOut">
              <a:rPr lang="zh-TW" altLang="en-US"/>
              <a:pPr>
                <a:defRPr/>
              </a:pPr>
              <a:t>2012/10/15</a:t>
            </a:fld>
            <a:endParaRPr lang="zh-TW" altLang="en-US"/>
          </a:p>
        </p:txBody>
      </p:sp>
      <p:sp>
        <p:nvSpPr>
          <p:cNvPr id="5" name="頁尾版面配置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kumimoji="0" sz="1200">
                <a:solidFill>
                  <a:prstClr val="black">
                    <a:tint val="75000"/>
                  </a:prstClr>
                </a:solidFill>
                <a:latin typeface="+mn-lt"/>
                <a:ea typeface="+mn-ea"/>
              </a:defRPr>
            </a:lvl1pPr>
          </a:lstStyle>
          <a:p>
            <a:pPr>
              <a:defRPr/>
            </a:pPr>
            <a:endParaRPr lang="zh-TW" altLang="en-US"/>
          </a:p>
        </p:txBody>
      </p:sp>
      <p:sp>
        <p:nvSpPr>
          <p:cNvPr id="6" name="投影片編號版面配置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kumimoji="0" sz="1200" smtClean="0">
                <a:solidFill>
                  <a:prstClr val="black">
                    <a:tint val="75000"/>
                  </a:prstClr>
                </a:solidFill>
                <a:latin typeface="+mn-lt"/>
                <a:ea typeface="+mn-ea"/>
              </a:defRPr>
            </a:lvl1pPr>
          </a:lstStyle>
          <a:p>
            <a:pPr>
              <a:defRPr/>
            </a:pPr>
            <a:fld id="{374E6588-DC1A-484E-9262-CF7F27009611}" type="slidenum">
              <a:rPr lang="zh-TW" altLang="en-US"/>
              <a:pPr>
                <a:defRPr/>
              </a:pPr>
              <a:t>‹#›</a:t>
            </a:fld>
            <a:endParaRPr lang="zh-TW" alt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ea typeface="新細明體" charset="-120"/>
        </a:defRPr>
      </a:lvl2pPr>
      <a:lvl3pPr algn="ctr" rtl="0" fontAlgn="base">
        <a:spcBef>
          <a:spcPct val="0"/>
        </a:spcBef>
        <a:spcAft>
          <a:spcPct val="0"/>
        </a:spcAft>
        <a:defRPr sz="4400">
          <a:solidFill>
            <a:schemeClr val="tx1"/>
          </a:solidFill>
          <a:latin typeface="Calibri" pitchFamily="34" charset="0"/>
          <a:ea typeface="新細明體" charset="-120"/>
        </a:defRPr>
      </a:lvl3pPr>
      <a:lvl4pPr algn="ctr" rtl="0" fontAlgn="base">
        <a:spcBef>
          <a:spcPct val="0"/>
        </a:spcBef>
        <a:spcAft>
          <a:spcPct val="0"/>
        </a:spcAft>
        <a:defRPr sz="4400">
          <a:solidFill>
            <a:schemeClr val="tx1"/>
          </a:solidFill>
          <a:latin typeface="Calibri" pitchFamily="34" charset="0"/>
          <a:ea typeface="新細明體" charset="-120"/>
        </a:defRPr>
      </a:lvl4pPr>
      <a:lvl5pPr algn="ctr" rtl="0" fontAlgn="base">
        <a:spcBef>
          <a:spcPct val="0"/>
        </a:spcBef>
        <a:spcAft>
          <a:spcPct val="0"/>
        </a:spcAft>
        <a:defRPr sz="4400">
          <a:solidFill>
            <a:schemeClr val="tx1"/>
          </a:solidFill>
          <a:latin typeface="Calibri" pitchFamily="34" charset="0"/>
          <a:ea typeface="新細明體" charset="-120"/>
        </a:defRPr>
      </a:lvl5pPr>
      <a:lvl6pPr marL="457200" algn="ctr" rtl="0" fontAlgn="base">
        <a:spcBef>
          <a:spcPct val="0"/>
        </a:spcBef>
        <a:spcAft>
          <a:spcPct val="0"/>
        </a:spcAft>
        <a:defRPr sz="4400">
          <a:solidFill>
            <a:schemeClr val="tx1"/>
          </a:solidFill>
          <a:latin typeface="Calibri" pitchFamily="34" charset="0"/>
          <a:ea typeface="新細明體" charset="-120"/>
        </a:defRPr>
      </a:lvl6pPr>
      <a:lvl7pPr marL="914400" algn="ctr" rtl="0" fontAlgn="base">
        <a:spcBef>
          <a:spcPct val="0"/>
        </a:spcBef>
        <a:spcAft>
          <a:spcPct val="0"/>
        </a:spcAft>
        <a:defRPr sz="4400">
          <a:solidFill>
            <a:schemeClr val="tx1"/>
          </a:solidFill>
          <a:latin typeface="Calibri" pitchFamily="34" charset="0"/>
          <a:ea typeface="新細明體" charset="-120"/>
        </a:defRPr>
      </a:lvl7pPr>
      <a:lvl8pPr marL="1371600" algn="ctr" rtl="0" fontAlgn="base">
        <a:spcBef>
          <a:spcPct val="0"/>
        </a:spcBef>
        <a:spcAft>
          <a:spcPct val="0"/>
        </a:spcAft>
        <a:defRPr sz="4400">
          <a:solidFill>
            <a:schemeClr val="tx1"/>
          </a:solidFill>
          <a:latin typeface="Calibri" pitchFamily="34" charset="0"/>
          <a:ea typeface="新細明體" charset="-120"/>
        </a:defRPr>
      </a:lvl8pPr>
      <a:lvl9pPr marL="1828800" algn="ctr" rtl="0" fontAlgn="base">
        <a:spcBef>
          <a:spcPct val="0"/>
        </a:spcBef>
        <a:spcAft>
          <a:spcPct val="0"/>
        </a:spcAft>
        <a:defRPr sz="4400">
          <a:solidFill>
            <a:schemeClr val="tx1"/>
          </a:solidFill>
          <a:latin typeface="Calibri" pitchFamily="34" charset="0"/>
          <a:ea typeface="新細明體" charset="-12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4" Type="http://schemas.openxmlformats.org/officeDocument/2006/relationships/image" Target="../media/image4.png"/><Relationship Id="rId5" Type="http://schemas.openxmlformats.org/officeDocument/2006/relationships/image" Target="../media/image5.png"/><Relationship Id="rId1" Type="http://schemas.openxmlformats.org/officeDocument/2006/relationships/slideLayout" Target="../slideLayouts/slideLayout6.xml"/><Relationship Id="rId2"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5.png"/><Relationship Id="rId1" Type="http://schemas.openxmlformats.org/officeDocument/2006/relationships/slideLayout" Target="../slideLayouts/slideLayout2.xml"/><Relationship Id="rId2"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標題 1"/>
          <p:cNvSpPr>
            <a:spLocks noGrp="1"/>
          </p:cNvSpPr>
          <p:nvPr>
            <p:ph type="ctrTitle"/>
          </p:nvPr>
        </p:nvSpPr>
        <p:spPr>
          <a:xfrm>
            <a:off x="685800" y="2130425"/>
            <a:ext cx="7989888" cy="1470025"/>
          </a:xfrm>
        </p:spPr>
        <p:txBody>
          <a:bodyPr/>
          <a:lstStyle/>
          <a:p>
            <a:r>
              <a:rPr lang="en-US" altLang="zh-TW" sz="4000" smtClean="0"/>
              <a:t>LAB 4: Interrupt</a:t>
            </a:r>
            <a:endParaRPr lang="zh-TW" altLang="en-US" sz="4000" smtClean="0"/>
          </a:p>
        </p:txBody>
      </p:sp>
      <p:pic>
        <p:nvPicPr>
          <p:cNvPr id="14338" name="Picture 3" descr="MSP430 Chip"/>
          <p:cNvPicPr>
            <a:picLocks noChangeAspect="1" noChangeArrowheads="1"/>
          </p:cNvPicPr>
          <p:nvPr/>
        </p:nvPicPr>
        <p:blipFill>
          <a:blip r:embed="rId3"/>
          <a:srcRect/>
          <a:stretch>
            <a:fillRect/>
          </a:stretch>
        </p:blipFill>
        <p:spPr bwMode="auto">
          <a:xfrm rot="-1742094">
            <a:off x="5611813" y="3592513"/>
            <a:ext cx="3246437" cy="3048000"/>
          </a:xfrm>
          <a:prstGeom prst="rect">
            <a:avLst/>
          </a:prstGeom>
          <a:noFill/>
          <a:ln w="9525">
            <a:noFill/>
            <a:miter lim="800000"/>
            <a:headEnd/>
            <a:tailEnd/>
          </a:ln>
        </p:spPr>
      </p:pic>
      <p:sp>
        <p:nvSpPr>
          <p:cNvPr id="3" name="副標題 2"/>
          <p:cNvSpPr>
            <a:spLocks noGrp="1"/>
          </p:cNvSpPr>
          <p:nvPr>
            <p:ph type="subTitle" idx="1"/>
          </p:nvPr>
        </p:nvSpPr>
        <p:spPr>
          <a:xfrm>
            <a:off x="1331913" y="3644900"/>
            <a:ext cx="6400800" cy="1752600"/>
          </a:xfrm>
        </p:spPr>
        <p:txBody>
          <a:bodyPr rtlCol="0">
            <a:normAutofit/>
          </a:bodyPr>
          <a:lstStyle/>
          <a:p>
            <a:pPr fontAlgn="auto">
              <a:spcAft>
                <a:spcPts val="0"/>
              </a:spcAft>
              <a:buFont typeface="Arial" pitchFamily="34" charset="0"/>
              <a:buNone/>
              <a:defRPr/>
            </a:pPr>
            <a:r>
              <a:rPr lang="en-US" altLang="zh-TW" sz="2400" dirty="0" smtClean="0">
                <a:solidFill>
                  <a:schemeClr val="tx1">
                    <a:lumMod val="65000"/>
                    <a:lumOff val="35000"/>
                  </a:schemeClr>
                </a:solidFill>
                <a:ea typeface="微軟正黑體" pitchFamily="34" charset="-120"/>
              </a:rPr>
              <a:t>Chung-Ta King</a:t>
            </a:r>
          </a:p>
          <a:p>
            <a:pPr fontAlgn="auto">
              <a:spcAft>
                <a:spcPts val="0"/>
              </a:spcAft>
              <a:buFont typeface="Arial" pitchFamily="34" charset="0"/>
              <a:buNone/>
              <a:defRPr/>
            </a:pPr>
            <a:r>
              <a:rPr lang="en-US" altLang="zh-TW" sz="2400" dirty="0" smtClean="0">
                <a:solidFill>
                  <a:schemeClr val="tx1">
                    <a:lumMod val="65000"/>
                    <a:lumOff val="35000"/>
                  </a:schemeClr>
                </a:solidFill>
                <a:ea typeface="微軟正黑體" pitchFamily="34" charset="-120"/>
              </a:rPr>
              <a:t>National </a:t>
            </a:r>
            <a:r>
              <a:rPr lang="en-US" altLang="zh-TW" sz="2400" dirty="0" err="1" smtClean="0">
                <a:solidFill>
                  <a:schemeClr val="tx1">
                    <a:lumMod val="65000"/>
                    <a:lumOff val="35000"/>
                  </a:schemeClr>
                </a:solidFill>
                <a:ea typeface="微軟正黑體" pitchFamily="34" charset="-120"/>
              </a:rPr>
              <a:t>Tsing</a:t>
            </a:r>
            <a:r>
              <a:rPr lang="en-US" altLang="zh-TW" sz="2400" dirty="0" smtClean="0">
                <a:solidFill>
                  <a:schemeClr val="tx1">
                    <a:lumMod val="65000"/>
                    <a:lumOff val="35000"/>
                  </a:schemeClr>
                </a:solidFill>
                <a:ea typeface="微軟正黑體" pitchFamily="34" charset="-120"/>
              </a:rPr>
              <a:t> </a:t>
            </a:r>
            <a:r>
              <a:rPr lang="en-US" altLang="zh-TW" sz="2400" dirty="0" err="1" smtClean="0">
                <a:solidFill>
                  <a:schemeClr val="tx1">
                    <a:lumMod val="65000"/>
                    <a:lumOff val="35000"/>
                  </a:schemeClr>
                </a:solidFill>
                <a:ea typeface="微軟正黑體" pitchFamily="34" charset="-120"/>
              </a:rPr>
              <a:t>Hua</a:t>
            </a:r>
            <a:r>
              <a:rPr lang="en-US" altLang="zh-TW" sz="2400" dirty="0" smtClean="0">
                <a:solidFill>
                  <a:schemeClr val="tx1">
                    <a:lumMod val="65000"/>
                    <a:lumOff val="35000"/>
                  </a:schemeClr>
                </a:solidFill>
                <a:ea typeface="微軟正黑體" pitchFamily="34" charset="-120"/>
              </a:rPr>
              <a:t> University</a:t>
            </a:r>
          </a:p>
        </p:txBody>
      </p:sp>
      <p:sp>
        <p:nvSpPr>
          <p:cNvPr id="5" name="文字方塊 4"/>
          <p:cNvSpPr txBox="1"/>
          <p:nvPr/>
        </p:nvSpPr>
        <p:spPr>
          <a:xfrm>
            <a:off x="1692275" y="1300163"/>
            <a:ext cx="5813425" cy="461962"/>
          </a:xfrm>
          <a:prstGeom prst="rect">
            <a:avLst/>
          </a:prstGeom>
          <a:noFill/>
        </p:spPr>
        <p:txBody>
          <a:bodyPr wrap="none">
            <a:spAutoFit/>
          </a:bodyPr>
          <a:lstStyle/>
          <a:p>
            <a:pPr fontAlgn="auto">
              <a:spcBef>
                <a:spcPts val="0"/>
              </a:spcBef>
              <a:spcAft>
                <a:spcPts val="0"/>
              </a:spcAft>
              <a:defRPr/>
            </a:pPr>
            <a:r>
              <a:rPr kumimoji="0" lang="en-US" altLang="zh-TW" sz="2400" dirty="0">
                <a:solidFill>
                  <a:schemeClr val="accent4">
                    <a:lumMod val="75000"/>
                  </a:schemeClr>
                </a:solidFill>
                <a:latin typeface="微軟正黑體" pitchFamily="34" charset="-120"/>
                <a:ea typeface="微軟正黑體" pitchFamily="34" charset="-120"/>
              </a:rPr>
              <a:t>CS 4101 </a:t>
            </a:r>
            <a:r>
              <a:rPr kumimoji="0" lang="en-US" altLang="zh-TW" sz="2400" dirty="0">
                <a:solidFill>
                  <a:schemeClr val="accent4">
                    <a:lumMod val="75000"/>
                  </a:schemeClr>
                </a:solidFill>
                <a:latin typeface="+mn-lt"/>
                <a:ea typeface="+mn-ea"/>
              </a:rPr>
              <a:t>Introduction to Embedded Systems</a:t>
            </a:r>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標題 1"/>
          <p:cNvSpPr>
            <a:spLocks noGrp="1"/>
          </p:cNvSpPr>
          <p:nvPr>
            <p:ph type="title"/>
          </p:nvPr>
        </p:nvSpPr>
        <p:spPr/>
        <p:txBody>
          <a:bodyPr/>
          <a:lstStyle/>
          <a:p>
            <a:r>
              <a:rPr lang="en-US" altLang="zh-TW" smtClean="0"/>
              <a:t>2 Interrupt Vectors for Timer_A</a:t>
            </a:r>
            <a:endParaRPr lang="zh-TW" altLang="en-US" smtClean="0"/>
          </a:p>
        </p:txBody>
      </p:sp>
      <p:sp>
        <p:nvSpPr>
          <p:cNvPr id="26626" name="內容版面配置區 2"/>
          <p:cNvSpPr>
            <a:spLocks noGrp="1"/>
          </p:cNvSpPr>
          <p:nvPr>
            <p:ph idx="1"/>
          </p:nvPr>
        </p:nvSpPr>
        <p:spPr/>
        <p:txBody>
          <a:bodyPr/>
          <a:lstStyle/>
          <a:p>
            <a:pPr>
              <a:buFont typeface="Arial" charset="0"/>
              <a:buNone/>
            </a:pPr>
            <a:r>
              <a:rPr lang="en-US" altLang="zh-TW" smtClean="0"/>
              <a:t>1. For TACCR0 CCIFG (high priority):</a:t>
            </a:r>
          </a:p>
          <a:p>
            <a:pPr lvl="1"/>
            <a:r>
              <a:rPr lang="en-US" altLang="zh-TW" smtClean="0"/>
              <a:t>CCIFG0 flag is cleared automatically when serviced</a:t>
            </a:r>
          </a:p>
          <a:p>
            <a:pPr>
              <a:buFont typeface="Arial" charset="0"/>
              <a:buNone/>
            </a:pPr>
            <a:r>
              <a:rPr lang="en-US" altLang="zh-TW" smtClean="0"/>
              <a:t>2. For all other CCIFG flags and TAIFG</a:t>
            </a:r>
          </a:p>
          <a:p>
            <a:pPr lvl="1"/>
            <a:r>
              <a:rPr lang="en-US" altLang="zh-TW" smtClean="0"/>
              <a:t>In compare mode, any CCIFG flag is set if TAR counts to the associated TACCRx value</a:t>
            </a:r>
            <a:r>
              <a:rPr lang="en-US" altLang="zh-TW" i="1" smtClean="0"/>
              <a:t> </a:t>
            </a:r>
          </a:p>
          <a:p>
            <a:pPr lvl="1"/>
            <a:r>
              <a:rPr lang="en-US" altLang="zh-TW" smtClean="0"/>
              <a:t>Flags are not cleared automatically, because need to determine who made the interrupt request</a:t>
            </a:r>
          </a:p>
          <a:p>
            <a:pPr lvl="2"/>
            <a:r>
              <a:rPr lang="en-US" altLang="zh-TW" smtClean="0"/>
              <a:t>Can use software (ISR) to poll the flags </a:t>
            </a:r>
            <a:r>
              <a:rPr lang="en-US" altLang="zh-TW" smtClean="0">
                <a:sym typeface="Wingdings" pitchFamily="2" charset="2"/>
              </a:rPr>
              <a:t> slow</a:t>
            </a:r>
          </a:p>
          <a:p>
            <a:pPr lvl="2"/>
            <a:r>
              <a:rPr lang="en-US" altLang="zh-TW" smtClean="0">
                <a:sym typeface="Wingdings" pitchFamily="2" charset="2"/>
              </a:rPr>
              <a:t>Use </a:t>
            </a:r>
            <a:r>
              <a:rPr lang="de-DE" altLang="zh-TW" smtClean="0">
                <a:sym typeface="Wingdings" pitchFamily="2" charset="2"/>
              </a:rPr>
              <a:t>hardware:</a:t>
            </a:r>
            <a:r>
              <a:rPr lang="de-DE" altLang="zh-TW" smtClean="0"/>
              <a:t> </a:t>
            </a:r>
            <a:r>
              <a:rPr lang="de-DE" altLang="zh-TW" i="1" smtClean="0"/>
              <a:t>interrupt vector register </a:t>
            </a:r>
            <a:r>
              <a:rPr lang="de-DE" altLang="zh-TW" smtClean="0"/>
              <a:t>(TAIV)</a:t>
            </a:r>
          </a:p>
        </p:txBody>
      </p:sp>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標題 1"/>
          <p:cNvSpPr>
            <a:spLocks noGrp="1"/>
          </p:cNvSpPr>
          <p:nvPr>
            <p:ph type="title"/>
          </p:nvPr>
        </p:nvSpPr>
        <p:spPr/>
        <p:txBody>
          <a:bodyPr/>
          <a:lstStyle/>
          <a:p>
            <a:r>
              <a:rPr lang="en-US" altLang="zh-TW" smtClean="0"/>
              <a:t>TAIV</a:t>
            </a:r>
            <a:endParaRPr lang="zh-TW" altLang="en-US" smtClean="0"/>
          </a:p>
        </p:txBody>
      </p:sp>
      <p:sp>
        <p:nvSpPr>
          <p:cNvPr id="27650" name="內容版面配置區 4"/>
          <p:cNvSpPr>
            <a:spLocks noGrp="1"/>
          </p:cNvSpPr>
          <p:nvPr>
            <p:ph idx="1"/>
          </p:nvPr>
        </p:nvSpPr>
        <p:spPr/>
        <p:txBody>
          <a:bodyPr/>
          <a:lstStyle/>
          <a:p>
            <a:r>
              <a:rPr lang="en-US" altLang="zh-TW" smtClean="0"/>
              <a:t>On an interrupt, TAIV contains a number indicating highest priority enabled interrupt</a:t>
            </a:r>
          </a:p>
          <a:p>
            <a:pPr lvl="1"/>
            <a:r>
              <a:rPr lang="en-US" altLang="zh-TW" smtClean="0"/>
              <a:t>Any access of TAIV resets the highest pending interrupt flag. If another interrupt flag is set, another interrupt is immediately generated</a:t>
            </a:r>
            <a:endParaRPr lang="zh-TW" altLang="en-US" smtClean="0"/>
          </a:p>
        </p:txBody>
      </p:sp>
      <p:pic>
        <p:nvPicPr>
          <p:cNvPr id="27651" name="Picture 2"/>
          <p:cNvPicPr>
            <a:picLocks noChangeAspect="1" noChangeArrowheads="1"/>
          </p:cNvPicPr>
          <p:nvPr/>
        </p:nvPicPr>
        <p:blipFill>
          <a:blip r:embed="rId2"/>
          <a:srcRect/>
          <a:stretch>
            <a:fillRect/>
          </a:stretch>
        </p:blipFill>
        <p:spPr bwMode="auto">
          <a:xfrm>
            <a:off x="1476375" y="4005263"/>
            <a:ext cx="7229475" cy="2686050"/>
          </a:xfrm>
          <a:prstGeom prst="rect">
            <a:avLst/>
          </a:prstGeom>
          <a:noFill/>
          <a:ln w="9525">
            <a:noFill/>
            <a:miter lim="800000"/>
            <a:headEnd/>
            <a:tailEnd/>
          </a:ln>
        </p:spPr>
      </p:pic>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投影片編號版面配置區 5"/>
          <p:cNvSpPr>
            <a:spLocks noGrp="1"/>
          </p:cNvSpPr>
          <p:nvPr>
            <p:ph type="sldNum" sz="quarter" idx="12"/>
          </p:nvPr>
        </p:nvSpPr>
        <p:spPr/>
        <p:txBody>
          <a:bodyPr/>
          <a:lstStyle/>
          <a:p>
            <a:pPr>
              <a:defRPr/>
            </a:pPr>
            <a:fld id="{2F0F6692-E4EC-4CCB-8872-3D9CD0826B56}" type="slidenum">
              <a:rPr lang="zh-TW" altLang="en-US">
                <a:solidFill>
                  <a:schemeClr val="tx1">
                    <a:tint val="75000"/>
                  </a:schemeClr>
                </a:solidFill>
              </a:rPr>
              <a:pPr>
                <a:defRPr/>
              </a:pPr>
              <a:t>12</a:t>
            </a:fld>
            <a:endParaRPr lang="zh-TW" altLang="zh-TW">
              <a:solidFill>
                <a:schemeClr val="tx1">
                  <a:tint val="75000"/>
                </a:schemeClr>
              </a:solidFill>
            </a:endParaRPr>
          </a:p>
        </p:txBody>
      </p:sp>
      <p:sp>
        <p:nvSpPr>
          <p:cNvPr id="28674" name="Text Box 12"/>
          <p:cNvSpPr txBox="1">
            <a:spLocks noChangeArrowheads="1"/>
          </p:cNvSpPr>
          <p:nvPr/>
        </p:nvSpPr>
        <p:spPr bwMode="auto">
          <a:xfrm>
            <a:off x="395288" y="908050"/>
            <a:ext cx="8424862" cy="708025"/>
          </a:xfrm>
          <a:prstGeom prst="rect">
            <a:avLst/>
          </a:prstGeom>
          <a:noFill/>
          <a:ln w="9525">
            <a:noFill/>
            <a:miter lim="800000"/>
            <a:headEnd/>
            <a:tailEnd/>
          </a:ln>
        </p:spPr>
        <p:txBody>
          <a:bodyPr>
            <a:spAutoFit/>
          </a:bodyPr>
          <a:lstStyle/>
          <a:p>
            <a:pPr>
              <a:buFontTx/>
              <a:buChar char="•"/>
            </a:pPr>
            <a:r>
              <a:rPr lang="en-US" altLang="zh-TW" sz="4000">
                <a:latin typeface="Calibri" pitchFamily="34" charset="0"/>
              </a:rPr>
              <a:t> </a:t>
            </a:r>
            <a:r>
              <a:rPr lang="en-US" altLang="zh-TW" sz="2400">
                <a:latin typeface="Calibri" pitchFamily="34" charset="0"/>
              </a:rPr>
              <a:t>Toggle LEDs using interrupts from Timer_A in up mode</a:t>
            </a:r>
          </a:p>
        </p:txBody>
      </p:sp>
      <p:sp>
        <p:nvSpPr>
          <p:cNvPr id="28675" name="Rectangle 13"/>
          <p:cNvSpPr>
            <a:spLocks noGrp="1"/>
          </p:cNvSpPr>
          <p:nvPr>
            <p:ph type="title"/>
          </p:nvPr>
        </p:nvSpPr>
        <p:spPr/>
        <p:txBody>
          <a:bodyPr/>
          <a:lstStyle/>
          <a:p>
            <a:r>
              <a:rPr lang="en-US" altLang="zh-TW" smtClean="0"/>
              <a:t>Sample Code for Timer_A</a:t>
            </a:r>
            <a:endParaRPr lang="zh-TW" altLang="en-US" smtClean="0"/>
          </a:p>
        </p:txBody>
      </p:sp>
      <p:sp>
        <p:nvSpPr>
          <p:cNvPr id="28676" name="內容版面配置區 2"/>
          <p:cNvSpPr>
            <a:spLocks noGrp="1"/>
          </p:cNvSpPr>
          <p:nvPr>
            <p:ph type="body" idx="1"/>
          </p:nvPr>
        </p:nvSpPr>
        <p:spPr/>
        <p:txBody>
          <a:bodyPr/>
          <a:lstStyle/>
          <a:p>
            <a:pPr>
              <a:buFont typeface="Wingdings" pitchFamily="2" charset="2"/>
              <a:buNone/>
            </a:pPr>
            <a:r>
              <a:rPr lang="en-US" altLang="zh-TW" sz="1200" b="1" smtClean="0"/>
              <a:t> </a:t>
            </a:r>
          </a:p>
        </p:txBody>
      </p:sp>
      <p:graphicFrame>
        <p:nvGraphicFramePr>
          <p:cNvPr id="906271" name="Group 31"/>
          <p:cNvGraphicFramePr>
            <a:graphicFrameLocks noGrp="1"/>
          </p:cNvGraphicFramePr>
          <p:nvPr>
            <p:extLst>
              <p:ext uri="{D42A27DB-BD31-4B8C-83A1-F6EECF244321}">
                <p14:modId xmlns:p14="http://schemas.microsoft.com/office/powerpoint/2010/main" val="1959910423"/>
              </p:ext>
            </p:extLst>
          </p:nvPr>
        </p:nvGraphicFramePr>
        <p:xfrm>
          <a:off x="539750" y="1628775"/>
          <a:ext cx="8064500" cy="5001767"/>
        </p:xfrm>
        <a:graphic>
          <a:graphicData uri="http://schemas.openxmlformats.org/drawingml/2006/table">
            <a:tbl>
              <a:tblPr/>
              <a:tblGrid>
                <a:gridCol w="8064500"/>
              </a:tblGrid>
              <a:tr h="4392613">
                <a:tc>
                  <a:txBody>
                    <a:bodyPr/>
                    <a:lstStyle/>
                    <a:p>
                      <a:pPr marL="0" marR="0" lvl="0" indent="0" algn="l" defTabSz="914400" rtl="0" eaLnBrk="0" fontAlgn="base" latinLnBrk="0" hangingPunct="0">
                        <a:lnSpc>
                          <a:spcPct val="90000"/>
                        </a:lnSpc>
                        <a:spcBef>
                          <a:spcPct val="10000"/>
                        </a:spcBef>
                        <a:spcAft>
                          <a:spcPct val="0"/>
                        </a:spcAft>
                        <a:buClr>
                          <a:srgbClr val="0000FF"/>
                        </a:buClr>
                        <a:buSzPct val="80000"/>
                        <a:buFont typeface="Wingdings" pitchFamily="2" charset="2"/>
                        <a:buNone/>
                        <a:tabLst/>
                      </a:pPr>
                      <a:r>
                        <a:rPr kumimoji="1" lang="en-US" altLang="zh-TW" sz="1800" b="1" i="0" u="none" strike="noStrike" cap="none" normalizeH="0" baseline="0" dirty="0" smtClean="0">
                          <a:ln>
                            <a:noFill/>
                          </a:ln>
                          <a:solidFill>
                            <a:schemeClr val="tx1"/>
                          </a:solidFill>
                          <a:effectLst/>
                          <a:latin typeface="Courier New" pitchFamily="49" charset="0"/>
                          <a:ea typeface="標楷體" pitchFamily="65" charset="-120"/>
                        </a:rPr>
                        <a:t>#include &lt;io430x11x1.h&gt; // Specific device</a:t>
                      </a:r>
                    </a:p>
                    <a:p>
                      <a:pPr marL="0" marR="0" lvl="0" indent="0" algn="l" defTabSz="914400" rtl="0" eaLnBrk="0" fontAlgn="base" latinLnBrk="0" hangingPunct="0">
                        <a:lnSpc>
                          <a:spcPct val="90000"/>
                        </a:lnSpc>
                        <a:spcBef>
                          <a:spcPct val="10000"/>
                        </a:spcBef>
                        <a:spcAft>
                          <a:spcPct val="0"/>
                        </a:spcAft>
                        <a:buClr>
                          <a:srgbClr val="0000FF"/>
                        </a:buClr>
                        <a:buSzPct val="80000"/>
                        <a:buFont typeface="Wingdings" pitchFamily="2" charset="2"/>
                        <a:buNone/>
                        <a:tabLst/>
                      </a:pPr>
                      <a:r>
                        <a:rPr kumimoji="1" lang="en-US" altLang="zh-TW" sz="1800" b="1" i="0" u="none" strike="noStrike" cap="none" normalizeH="0" baseline="0" dirty="0" smtClean="0">
                          <a:ln>
                            <a:noFill/>
                          </a:ln>
                          <a:solidFill>
                            <a:schemeClr val="tx1"/>
                          </a:solidFill>
                          <a:effectLst/>
                          <a:latin typeface="Courier New" pitchFamily="49" charset="0"/>
                          <a:ea typeface="標楷體" pitchFamily="65" charset="-120"/>
                        </a:rPr>
                        <a:t>#include &lt;</a:t>
                      </a:r>
                      <a:r>
                        <a:rPr kumimoji="1" lang="en-US" altLang="zh-TW" sz="1800" b="1" i="0" u="none" strike="noStrike" cap="none" normalizeH="0" baseline="0" dirty="0" err="1" smtClean="0">
                          <a:ln>
                            <a:noFill/>
                          </a:ln>
                          <a:solidFill>
                            <a:schemeClr val="tx1"/>
                          </a:solidFill>
                          <a:effectLst/>
                          <a:latin typeface="Courier New" pitchFamily="49" charset="0"/>
                          <a:ea typeface="標楷體" pitchFamily="65" charset="-120"/>
                        </a:rPr>
                        <a:t>intrinsics.h</a:t>
                      </a:r>
                      <a:r>
                        <a:rPr kumimoji="1" lang="en-US" altLang="zh-TW" sz="1800" b="1" i="0" u="none" strike="noStrike" cap="none" normalizeH="0" baseline="0" dirty="0" smtClean="0">
                          <a:ln>
                            <a:noFill/>
                          </a:ln>
                          <a:solidFill>
                            <a:schemeClr val="tx1"/>
                          </a:solidFill>
                          <a:effectLst/>
                          <a:latin typeface="Courier New" pitchFamily="49" charset="0"/>
                          <a:ea typeface="標楷體" pitchFamily="65" charset="-120"/>
                        </a:rPr>
                        <a:t>&gt; // Intrinsic functions</a:t>
                      </a:r>
                    </a:p>
                    <a:p>
                      <a:pPr marL="0" marR="0" lvl="0" indent="0" algn="l" defTabSz="914400" rtl="0" eaLnBrk="0" fontAlgn="base" latinLnBrk="0" hangingPunct="0">
                        <a:lnSpc>
                          <a:spcPct val="90000"/>
                        </a:lnSpc>
                        <a:spcBef>
                          <a:spcPct val="10000"/>
                        </a:spcBef>
                        <a:spcAft>
                          <a:spcPct val="0"/>
                        </a:spcAft>
                        <a:buClr>
                          <a:srgbClr val="0000FF"/>
                        </a:buClr>
                        <a:buSzPct val="80000"/>
                        <a:buFont typeface="Wingdings" pitchFamily="2" charset="2"/>
                        <a:buNone/>
                        <a:tabLst/>
                      </a:pPr>
                      <a:r>
                        <a:rPr kumimoji="1" lang="en-US" altLang="zh-TW" sz="1800" b="1" i="0" u="none" strike="noStrike" cap="none" normalizeH="0" baseline="0" dirty="0" smtClean="0">
                          <a:ln>
                            <a:noFill/>
                          </a:ln>
                          <a:solidFill>
                            <a:schemeClr val="tx1"/>
                          </a:solidFill>
                          <a:effectLst/>
                          <a:latin typeface="Courier New" pitchFamily="49" charset="0"/>
                          <a:ea typeface="標楷體" pitchFamily="65" charset="-120"/>
                        </a:rPr>
                        <a:t>#define LED1 BIT0</a:t>
                      </a:r>
                    </a:p>
                    <a:p>
                      <a:pPr marL="0" marR="0" lvl="0" indent="0" algn="l" defTabSz="914400" rtl="0" eaLnBrk="0" fontAlgn="base" latinLnBrk="0" hangingPunct="0">
                        <a:lnSpc>
                          <a:spcPct val="90000"/>
                        </a:lnSpc>
                        <a:spcBef>
                          <a:spcPct val="10000"/>
                        </a:spcBef>
                        <a:spcAft>
                          <a:spcPct val="0"/>
                        </a:spcAft>
                        <a:buClr>
                          <a:srgbClr val="0000FF"/>
                        </a:buClr>
                        <a:buSzPct val="80000"/>
                        <a:buFont typeface="Wingdings" pitchFamily="2" charset="2"/>
                        <a:buNone/>
                        <a:tabLst/>
                      </a:pPr>
                      <a:r>
                        <a:rPr kumimoji="1" lang="en-US" altLang="zh-TW" sz="1800" b="1" i="0" u="none" strike="noStrike" cap="none" normalizeH="0" baseline="0" dirty="0" smtClean="0">
                          <a:ln>
                            <a:noFill/>
                          </a:ln>
                          <a:solidFill>
                            <a:schemeClr val="tx1"/>
                          </a:solidFill>
                          <a:effectLst/>
                          <a:latin typeface="Courier New" pitchFamily="49" charset="0"/>
                          <a:ea typeface="標楷體" pitchFamily="65" charset="-120"/>
                        </a:rPr>
                        <a:t>void main (void) {</a:t>
                      </a:r>
                    </a:p>
                    <a:p>
                      <a:pPr marL="0" marR="0" lvl="0" indent="0" algn="l" defTabSz="914400" rtl="0" eaLnBrk="0" fontAlgn="base" latinLnBrk="0" hangingPunct="0">
                        <a:lnSpc>
                          <a:spcPct val="90000"/>
                        </a:lnSpc>
                        <a:spcBef>
                          <a:spcPct val="10000"/>
                        </a:spcBef>
                        <a:spcAft>
                          <a:spcPct val="0"/>
                        </a:spcAft>
                        <a:buClr>
                          <a:srgbClr val="0000FF"/>
                        </a:buClr>
                        <a:buSzPct val="80000"/>
                        <a:buFont typeface="Wingdings" pitchFamily="2" charset="2"/>
                        <a:buNone/>
                        <a:tabLst/>
                      </a:pPr>
                      <a:r>
                        <a:rPr kumimoji="1" lang="en-US" altLang="zh-TW" sz="1800" b="1" i="0" u="none" strike="noStrike" cap="none" normalizeH="0" baseline="0" dirty="0" smtClean="0">
                          <a:ln>
                            <a:noFill/>
                          </a:ln>
                          <a:solidFill>
                            <a:schemeClr val="tx1"/>
                          </a:solidFill>
                          <a:effectLst/>
                          <a:latin typeface="Courier New" pitchFamily="49" charset="0"/>
                          <a:ea typeface="標楷體" pitchFamily="65" charset="-120"/>
                        </a:rPr>
                        <a:t>  WDTCTL = WDTPW|WDTHOLD; // Stop watchdog timer</a:t>
                      </a:r>
                    </a:p>
                    <a:p>
                      <a:pPr marL="0" marR="0" lvl="0" indent="0" algn="l" defTabSz="914400" rtl="0" eaLnBrk="0" fontAlgn="base" latinLnBrk="0" hangingPunct="0">
                        <a:lnSpc>
                          <a:spcPct val="90000"/>
                        </a:lnSpc>
                        <a:spcBef>
                          <a:spcPct val="10000"/>
                        </a:spcBef>
                        <a:spcAft>
                          <a:spcPct val="0"/>
                        </a:spcAft>
                        <a:buClr>
                          <a:srgbClr val="0000FF"/>
                        </a:buClr>
                        <a:buSzPct val="80000"/>
                        <a:buFont typeface="Wingdings" pitchFamily="2" charset="2"/>
                        <a:buNone/>
                        <a:tabLst/>
                      </a:pPr>
                      <a:r>
                        <a:rPr kumimoji="1" lang="en-US" altLang="zh-TW" sz="1800" b="1" i="0" u="none" strike="noStrike" cap="none" normalizeH="0" baseline="0" dirty="0" smtClean="0">
                          <a:ln>
                            <a:noFill/>
                          </a:ln>
                          <a:solidFill>
                            <a:schemeClr val="tx1"/>
                          </a:solidFill>
                          <a:effectLst/>
                          <a:latin typeface="Courier New" pitchFamily="49" charset="0"/>
                          <a:ea typeface="標楷體" pitchFamily="65" charset="-120"/>
                        </a:rPr>
                        <a:t>  P1OUT = ˜LED1;   P1DIR = LED1;</a:t>
                      </a:r>
                    </a:p>
                    <a:p>
                      <a:pPr marL="0" marR="0" lvl="0" indent="0" algn="l" defTabSz="914400" rtl="0" eaLnBrk="0" fontAlgn="base" latinLnBrk="0" hangingPunct="0">
                        <a:lnSpc>
                          <a:spcPct val="90000"/>
                        </a:lnSpc>
                        <a:spcBef>
                          <a:spcPct val="10000"/>
                        </a:spcBef>
                        <a:spcAft>
                          <a:spcPct val="0"/>
                        </a:spcAft>
                        <a:buClr>
                          <a:srgbClr val="0000FF"/>
                        </a:buClr>
                        <a:buSzPct val="80000"/>
                        <a:buFont typeface="Wingdings" pitchFamily="2" charset="2"/>
                        <a:buNone/>
                        <a:tabLst/>
                      </a:pPr>
                      <a:r>
                        <a:rPr kumimoji="1" lang="en-US" altLang="zh-TW" sz="1800" b="1" i="0" u="none" strike="noStrike" cap="none" normalizeH="0" baseline="0" dirty="0" smtClean="0">
                          <a:ln>
                            <a:noFill/>
                          </a:ln>
                          <a:solidFill>
                            <a:schemeClr val="tx1"/>
                          </a:solidFill>
                          <a:effectLst/>
                          <a:latin typeface="Courier New" pitchFamily="49" charset="0"/>
                          <a:ea typeface="標楷體" pitchFamily="65" charset="-120"/>
                        </a:rPr>
                        <a:t>  TACCR0 = 49999; // Upper limit of count for TAR</a:t>
                      </a:r>
                    </a:p>
                    <a:p>
                      <a:pPr marL="0" marR="0" lvl="0" indent="0" algn="l" defTabSz="914400" rtl="0" eaLnBrk="0" fontAlgn="base" latinLnBrk="0" hangingPunct="0">
                        <a:lnSpc>
                          <a:spcPct val="90000"/>
                        </a:lnSpc>
                        <a:spcBef>
                          <a:spcPct val="10000"/>
                        </a:spcBef>
                        <a:spcAft>
                          <a:spcPct val="0"/>
                        </a:spcAft>
                        <a:buClr>
                          <a:srgbClr val="0000FF"/>
                        </a:buClr>
                        <a:buSzPct val="80000"/>
                        <a:buFont typeface="Wingdings" pitchFamily="2" charset="2"/>
                        <a:buNone/>
                        <a:tabLst/>
                      </a:pPr>
                      <a:r>
                        <a:rPr kumimoji="1" lang="en-US" altLang="zh-TW" sz="1800" b="1" i="0" u="none" strike="noStrike" cap="none" normalizeH="0" baseline="0" dirty="0" smtClean="0">
                          <a:ln>
                            <a:noFill/>
                          </a:ln>
                          <a:solidFill>
                            <a:schemeClr val="tx1"/>
                          </a:solidFill>
                          <a:effectLst/>
                          <a:latin typeface="Courier New" pitchFamily="49" charset="0"/>
                          <a:ea typeface="標楷體" pitchFamily="65" charset="-120"/>
                        </a:rPr>
                        <a:t>  </a:t>
                      </a:r>
                      <a:r>
                        <a:rPr kumimoji="1" lang="en-US" altLang="zh-TW" sz="1800" b="1" i="0" u="none" strike="noStrike" cap="none" normalizeH="0" baseline="0" dirty="0" smtClean="0">
                          <a:ln>
                            <a:noFill/>
                          </a:ln>
                          <a:solidFill>
                            <a:srgbClr val="FF0000"/>
                          </a:solidFill>
                          <a:effectLst/>
                          <a:latin typeface="Courier New" pitchFamily="49" charset="0"/>
                          <a:ea typeface="標楷體" pitchFamily="65" charset="-120"/>
                        </a:rPr>
                        <a:t>TACCTL0 = CCIE;</a:t>
                      </a:r>
                      <a:r>
                        <a:rPr kumimoji="1" lang="en-US" altLang="zh-TW" sz="1800" b="1" i="0" u="none" strike="noStrike" cap="none" normalizeH="0" baseline="0" dirty="0" smtClean="0">
                          <a:ln>
                            <a:noFill/>
                          </a:ln>
                          <a:solidFill>
                            <a:schemeClr val="tx1"/>
                          </a:solidFill>
                          <a:effectLst/>
                          <a:latin typeface="Courier New" pitchFamily="49" charset="0"/>
                          <a:ea typeface="標楷體" pitchFamily="65" charset="-120"/>
                        </a:rPr>
                        <a:t> // Enable interrupts </a:t>
                      </a:r>
                    </a:p>
                    <a:p>
                      <a:pPr marL="0" marR="0" lvl="0" indent="0" algn="l" defTabSz="914400" rtl="0" eaLnBrk="0" fontAlgn="base" latinLnBrk="0" hangingPunct="0">
                        <a:lnSpc>
                          <a:spcPct val="90000"/>
                        </a:lnSpc>
                        <a:spcBef>
                          <a:spcPct val="10000"/>
                        </a:spcBef>
                        <a:spcAft>
                          <a:spcPct val="0"/>
                        </a:spcAft>
                        <a:buClr>
                          <a:srgbClr val="0000FF"/>
                        </a:buClr>
                        <a:buSzPct val="80000"/>
                        <a:buFont typeface="Wingdings" pitchFamily="2" charset="2"/>
                        <a:buNone/>
                        <a:tabLst/>
                      </a:pPr>
                      <a:r>
                        <a:rPr kumimoji="1" lang="en-US" altLang="zh-TW" sz="1800" b="1" i="0" u="none" strike="noStrike" cap="none" normalizeH="0" baseline="0" dirty="0" smtClean="0">
                          <a:ln>
                            <a:noFill/>
                          </a:ln>
                          <a:solidFill>
                            <a:schemeClr val="tx1"/>
                          </a:solidFill>
                          <a:effectLst/>
                          <a:latin typeface="Courier New" pitchFamily="49" charset="0"/>
                          <a:ea typeface="標楷體" pitchFamily="65" charset="-120"/>
                        </a:rPr>
                        <a:t>  TACTL = MC_1|ID_3|TASSEL_2|TACLR; </a:t>
                      </a:r>
                    </a:p>
                    <a:p>
                      <a:pPr marL="0" marR="0" lvl="0" indent="0" algn="l" defTabSz="914400" rtl="0" eaLnBrk="0" fontAlgn="base" latinLnBrk="0" hangingPunct="0">
                        <a:lnSpc>
                          <a:spcPct val="90000"/>
                        </a:lnSpc>
                        <a:spcBef>
                          <a:spcPct val="10000"/>
                        </a:spcBef>
                        <a:spcAft>
                          <a:spcPct val="0"/>
                        </a:spcAft>
                        <a:buClr>
                          <a:srgbClr val="0000FF"/>
                        </a:buClr>
                        <a:buSzPct val="80000"/>
                        <a:buFont typeface="Wingdings" pitchFamily="2" charset="2"/>
                        <a:buNone/>
                        <a:tabLst/>
                      </a:pPr>
                      <a:r>
                        <a:rPr kumimoji="1" lang="en-US" altLang="zh-TW" sz="1800" b="1" i="0" u="none" strike="noStrike" cap="none" normalizeH="0" baseline="0" dirty="0" smtClean="0">
                          <a:ln>
                            <a:noFill/>
                          </a:ln>
                          <a:solidFill>
                            <a:schemeClr val="tx1"/>
                          </a:solidFill>
                          <a:effectLst/>
                          <a:latin typeface="Courier New" pitchFamily="49" charset="0"/>
                          <a:ea typeface="標楷體" pitchFamily="65" charset="-120"/>
                        </a:rPr>
                        <a:t>  // Up mode, divide clock by 8, clock from SMCLK, clear</a:t>
                      </a:r>
                    </a:p>
                    <a:p>
                      <a:pPr marL="0" marR="0" lvl="0" indent="0" algn="l" defTabSz="914400" rtl="0" eaLnBrk="0" fontAlgn="base" latinLnBrk="0" hangingPunct="0">
                        <a:lnSpc>
                          <a:spcPct val="90000"/>
                        </a:lnSpc>
                        <a:spcBef>
                          <a:spcPct val="10000"/>
                        </a:spcBef>
                        <a:spcAft>
                          <a:spcPct val="0"/>
                        </a:spcAft>
                        <a:buClr>
                          <a:srgbClr val="0000FF"/>
                        </a:buClr>
                        <a:buSzPct val="80000"/>
                        <a:buFont typeface="Wingdings" pitchFamily="2" charset="2"/>
                        <a:buNone/>
                        <a:tabLst/>
                      </a:pPr>
                      <a:r>
                        <a:rPr kumimoji="1" lang="en-US" altLang="zh-TW" sz="1800" b="1" i="0" u="none" strike="noStrike" cap="none" normalizeH="0" baseline="0" dirty="0" smtClean="0">
                          <a:ln>
                            <a:noFill/>
                          </a:ln>
                          <a:solidFill>
                            <a:schemeClr val="tx1"/>
                          </a:solidFill>
                          <a:effectLst/>
                          <a:latin typeface="Courier New" pitchFamily="49" charset="0"/>
                          <a:ea typeface="標楷體" pitchFamily="65" charset="-120"/>
                        </a:rPr>
                        <a:t>  </a:t>
                      </a:r>
                      <a:r>
                        <a:rPr kumimoji="1" lang="en-US" altLang="zh-TW" sz="1800" b="1" i="0" u="none" strike="noStrike" cap="none" normalizeH="0" baseline="0" dirty="0" smtClean="0">
                          <a:ln>
                            <a:noFill/>
                          </a:ln>
                          <a:solidFill>
                            <a:srgbClr val="FF0000"/>
                          </a:solidFill>
                          <a:effectLst/>
                          <a:latin typeface="Courier New" pitchFamily="49" charset="0"/>
                          <a:ea typeface="標楷體" pitchFamily="65" charset="-120"/>
                        </a:rPr>
                        <a:t>__</a:t>
                      </a:r>
                      <a:r>
                        <a:rPr kumimoji="1" lang="en-US" altLang="zh-TW" sz="1800" b="1" i="0" u="none" strike="noStrike" cap="none" normalizeH="0" baseline="0" dirty="0" err="1" smtClean="0">
                          <a:ln>
                            <a:noFill/>
                          </a:ln>
                          <a:solidFill>
                            <a:srgbClr val="FF0000"/>
                          </a:solidFill>
                          <a:effectLst/>
                          <a:latin typeface="Courier New" pitchFamily="49" charset="0"/>
                          <a:ea typeface="標楷體" pitchFamily="65" charset="-120"/>
                        </a:rPr>
                        <a:t>enable_interrupt</a:t>
                      </a:r>
                      <a:r>
                        <a:rPr kumimoji="1" lang="en-US" altLang="zh-TW" sz="1800" b="1" i="0" u="none" strike="noStrike" cap="none" normalizeH="0" baseline="0" dirty="0" smtClean="0">
                          <a:ln>
                            <a:noFill/>
                          </a:ln>
                          <a:solidFill>
                            <a:srgbClr val="FF0000"/>
                          </a:solidFill>
                          <a:effectLst/>
                          <a:latin typeface="Courier New" pitchFamily="49" charset="0"/>
                          <a:ea typeface="標楷體" pitchFamily="65" charset="-120"/>
                        </a:rPr>
                        <a:t>();</a:t>
                      </a:r>
                      <a:r>
                        <a:rPr kumimoji="1" lang="en-US" altLang="zh-TW" sz="1800" b="1" i="0" u="none" strike="noStrike" cap="none" normalizeH="0" baseline="0" dirty="0" smtClean="0">
                          <a:ln>
                            <a:noFill/>
                          </a:ln>
                          <a:solidFill>
                            <a:schemeClr val="tx1"/>
                          </a:solidFill>
                          <a:effectLst/>
                          <a:latin typeface="Courier New" pitchFamily="49" charset="0"/>
                          <a:ea typeface="標楷體" pitchFamily="65" charset="-120"/>
                        </a:rPr>
                        <a:t> // Enable interrupts (intrinsic)</a:t>
                      </a:r>
                    </a:p>
                    <a:p>
                      <a:pPr marL="0" marR="0" lvl="0" indent="0" algn="l" defTabSz="914400" rtl="0" eaLnBrk="0" fontAlgn="base" latinLnBrk="0" hangingPunct="0">
                        <a:lnSpc>
                          <a:spcPct val="90000"/>
                        </a:lnSpc>
                        <a:spcBef>
                          <a:spcPct val="10000"/>
                        </a:spcBef>
                        <a:spcAft>
                          <a:spcPct val="0"/>
                        </a:spcAft>
                        <a:buClr>
                          <a:srgbClr val="0000FF"/>
                        </a:buClr>
                        <a:buSzPct val="80000"/>
                        <a:buFont typeface="Wingdings" pitchFamily="2" charset="2"/>
                        <a:buNone/>
                        <a:tabLst/>
                      </a:pPr>
                      <a:r>
                        <a:rPr kumimoji="1" lang="en-US" altLang="zh-TW" sz="1800" b="1" i="0" u="none" strike="noStrike" cap="none" normalizeH="0" baseline="0" dirty="0" smtClean="0">
                          <a:ln>
                            <a:noFill/>
                          </a:ln>
                          <a:solidFill>
                            <a:schemeClr val="tx1"/>
                          </a:solidFill>
                          <a:effectLst/>
                          <a:latin typeface="Courier New" pitchFamily="49" charset="0"/>
                          <a:ea typeface="標楷體" pitchFamily="65" charset="-120"/>
                        </a:rPr>
                        <a:t>  for (;;) { // Loop forever doing nothing }</a:t>
                      </a:r>
                    </a:p>
                    <a:p>
                      <a:pPr marL="0" marR="0" lvl="0" indent="0" algn="l" defTabSz="914400" rtl="0" eaLnBrk="0" fontAlgn="base" latinLnBrk="0" hangingPunct="0">
                        <a:lnSpc>
                          <a:spcPct val="90000"/>
                        </a:lnSpc>
                        <a:spcBef>
                          <a:spcPct val="10000"/>
                        </a:spcBef>
                        <a:spcAft>
                          <a:spcPct val="0"/>
                        </a:spcAft>
                        <a:buClr>
                          <a:srgbClr val="0000FF"/>
                        </a:buClr>
                        <a:buSzPct val="80000"/>
                        <a:buFont typeface="Wingdings" pitchFamily="2" charset="2"/>
                        <a:buNone/>
                        <a:tabLst/>
                      </a:pPr>
                      <a:r>
                        <a:rPr kumimoji="1" lang="en-US" altLang="zh-TW" sz="1800" b="1" i="0" u="none" strike="noStrike" cap="none" normalizeH="0" baseline="0" dirty="0" smtClean="0">
                          <a:ln>
                            <a:noFill/>
                          </a:ln>
                          <a:solidFill>
                            <a:schemeClr val="tx1"/>
                          </a:solidFill>
                          <a:effectLst/>
                          <a:latin typeface="Courier New" pitchFamily="49" charset="0"/>
                          <a:ea typeface="標楷體" pitchFamily="65" charset="-120"/>
                        </a:rPr>
                        <a:t>}</a:t>
                      </a:r>
                    </a:p>
                    <a:p>
                      <a:pPr marL="0" marR="0" lvl="0" indent="0" algn="l" defTabSz="914400" rtl="0" eaLnBrk="0" fontAlgn="base" latinLnBrk="0" hangingPunct="0">
                        <a:lnSpc>
                          <a:spcPct val="90000"/>
                        </a:lnSpc>
                        <a:spcBef>
                          <a:spcPct val="10000"/>
                        </a:spcBef>
                        <a:spcAft>
                          <a:spcPct val="0"/>
                        </a:spcAft>
                        <a:buClr>
                          <a:srgbClr val="0000FF"/>
                        </a:buClr>
                        <a:buSzPct val="80000"/>
                        <a:buFont typeface="Wingdings" pitchFamily="2" charset="2"/>
                        <a:buNone/>
                        <a:tabLst/>
                      </a:pPr>
                      <a:r>
                        <a:rPr kumimoji="1" lang="en-US" altLang="zh-TW" sz="1800" b="1" i="0" u="none" strike="noStrike" cap="none" normalizeH="0" baseline="0" dirty="0" smtClean="0">
                          <a:ln>
                            <a:noFill/>
                          </a:ln>
                          <a:solidFill>
                            <a:schemeClr val="tx1"/>
                          </a:solidFill>
                          <a:effectLst/>
                          <a:latin typeface="Courier New" pitchFamily="49" charset="0"/>
                          <a:ea typeface="標楷體" pitchFamily="65" charset="-120"/>
                        </a:rPr>
                        <a:t>// Interrupt service routine for </a:t>
                      </a:r>
                      <a:r>
                        <a:rPr kumimoji="1" lang="en-US" altLang="zh-TW" sz="1800" b="1" i="0" u="none" strike="noStrike" cap="none" normalizeH="0" baseline="0" dirty="0" err="1" smtClean="0">
                          <a:ln>
                            <a:noFill/>
                          </a:ln>
                          <a:solidFill>
                            <a:schemeClr val="tx1"/>
                          </a:solidFill>
                          <a:effectLst/>
                          <a:latin typeface="Courier New" pitchFamily="49" charset="0"/>
                          <a:ea typeface="標楷體" pitchFamily="65" charset="-120"/>
                        </a:rPr>
                        <a:t>Timer_A</a:t>
                      </a:r>
                      <a:endParaRPr kumimoji="1" lang="en-US" altLang="zh-TW" sz="1800" b="1" i="0" u="none" strike="noStrike" cap="none" normalizeH="0" baseline="0" dirty="0" smtClean="0">
                        <a:ln>
                          <a:noFill/>
                        </a:ln>
                        <a:solidFill>
                          <a:schemeClr val="tx1"/>
                        </a:solidFill>
                        <a:effectLst/>
                        <a:latin typeface="Courier New" pitchFamily="49" charset="0"/>
                        <a:ea typeface="標楷體" pitchFamily="65" charset="-120"/>
                      </a:endParaRPr>
                    </a:p>
                    <a:p>
                      <a:pPr marL="0" marR="0" lvl="0" indent="0" algn="l" defTabSz="914400" rtl="0" eaLnBrk="0" fontAlgn="base" latinLnBrk="0" hangingPunct="0">
                        <a:lnSpc>
                          <a:spcPct val="90000"/>
                        </a:lnSpc>
                        <a:spcBef>
                          <a:spcPct val="10000"/>
                        </a:spcBef>
                        <a:spcAft>
                          <a:spcPct val="0"/>
                        </a:spcAft>
                        <a:buClr>
                          <a:srgbClr val="0000FF"/>
                        </a:buClr>
                        <a:buSzPct val="80000"/>
                        <a:buFont typeface="Wingdings" pitchFamily="2" charset="2"/>
                        <a:buNone/>
                        <a:tabLst/>
                      </a:pPr>
                      <a:r>
                        <a:rPr kumimoji="1" lang="en-US" altLang="zh-TW" sz="1800" b="1" i="0" u="none" strike="noStrike" cap="none" normalizeH="0" baseline="0" dirty="0" smtClean="0">
                          <a:ln>
                            <a:noFill/>
                          </a:ln>
                          <a:solidFill>
                            <a:srgbClr val="FF0000"/>
                          </a:solidFill>
                          <a:effectLst/>
                          <a:latin typeface="Courier New" pitchFamily="49" charset="0"/>
                          <a:ea typeface="標楷體" pitchFamily="65" charset="-120"/>
                        </a:rPr>
                        <a:t>#</a:t>
                      </a:r>
                      <a:r>
                        <a:rPr kumimoji="1" lang="en-US" altLang="zh-TW" sz="1800" b="1" i="0" u="none" strike="noStrike" cap="none" normalizeH="0" baseline="0" dirty="0" err="1" smtClean="0">
                          <a:ln>
                            <a:noFill/>
                          </a:ln>
                          <a:solidFill>
                            <a:srgbClr val="FF0000"/>
                          </a:solidFill>
                          <a:effectLst/>
                          <a:latin typeface="Courier New" pitchFamily="49" charset="0"/>
                          <a:ea typeface="標楷體" pitchFamily="65" charset="-120"/>
                        </a:rPr>
                        <a:t>pragma</a:t>
                      </a:r>
                      <a:r>
                        <a:rPr kumimoji="1" lang="en-US" altLang="zh-TW" sz="1800" b="1" i="0" u="none" strike="noStrike" cap="none" normalizeH="0" baseline="0" dirty="0" smtClean="0">
                          <a:ln>
                            <a:noFill/>
                          </a:ln>
                          <a:solidFill>
                            <a:srgbClr val="FF0000"/>
                          </a:solidFill>
                          <a:effectLst/>
                          <a:latin typeface="Courier New" pitchFamily="49" charset="0"/>
                          <a:ea typeface="標楷體" pitchFamily="65" charset="-120"/>
                        </a:rPr>
                        <a:t> vector = TIMERA0_VECTOR</a:t>
                      </a:r>
                    </a:p>
                    <a:p>
                      <a:pPr marL="0" marR="0" lvl="0" indent="0" algn="l" defTabSz="914400" rtl="0" eaLnBrk="0" fontAlgn="base" latinLnBrk="0" hangingPunct="0">
                        <a:lnSpc>
                          <a:spcPct val="90000"/>
                        </a:lnSpc>
                        <a:spcBef>
                          <a:spcPct val="10000"/>
                        </a:spcBef>
                        <a:spcAft>
                          <a:spcPct val="0"/>
                        </a:spcAft>
                        <a:buClr>
                          <a:srgbClr val="0000FF"/>
                        </a:buClr>
                        <a:buSzPct val="80000"/>
                        <a:buFont typeface="Wingdings" pitchFamily="2" charset="2"/>
                        <a:buNone/>
                        <a:tabLst/>
                      </a:pPr>
                      <a:r>
                        <a:rPr kumimoji="1" lang="en-US" altLang="zh-TW" sz="1800" b="1" i="0" u="none" strike="noStrike" cap="none" normalizeH="0" baseline="0" dirty="0" smtClean="0">
                          <a:ln>
                            <a:noFill/>
                          </a:ln>
                          <a:solidFill>
                            <a:srgbClr val="FF0000"/>
                          </a:solidFill>
                          <a:effectLst/>
                          <a:latin typeface="Courier New" pitchFamily="49" charset="0"/>
                          <a:ea typeface="標楷體" pitchFamily="65" charset="-120"/>
                        </a:rPr>
                        <a:t>__interrupt void TA0_ISR (void){</a:t>
                      </a:r>
                    </a:p>
                    <a:p>
                      <a:pPr marL="0" marR="0" lvl="0" indent="0" algn="l" defTabSz="914400" rtl="0" eaLnBrk="0" fontAlgn="base" latinLnBrk="0" hangingPunct="0">
                        <a:lnSpc>
                          <a:spcPct val="90000"/>
                        </a:lnSpc>
                        <a:spcBef>
                          <a:spcPct val="10000"/>
                        </a:spcBef>
                        <a:spcAft>
                          <a:spcPct val="0"/>
                        </a:spcAft>
                        <a:buClr>
                          <a:srgbClr val="0000FF"/>
                        </a:buClr>
                        <a:buSzPct val="80000"/>
                        <a:buFont typeface="Wingdings" pitchFamily="2" charset="2"/>
                        <a:buNone/>
                        <a:tabLst/>
                      </a:pPr>
                      <a:r>
                        <a:rPr kumimoji="1" lang="en-US" altLang="zh-TW" sz="1800" b="1" i="0" u="none" strike="noStrike" cap="none" normalizeH="0" baseline="0" dirty="0" smtClean="0">
                          <a:ln>
                            <a:noFill/>
                          </a:ln>
                          <a:solidFill>
                            <a:srgbClr val="FF0000"/>
                          </a:solidFill>
                          <a:effectLst/>
                          <a:latin typeface="Courier New" pitchFamily="49" charset="0"/>
                          <a:ea typeface="標楷體" pitchFamily="65" charset="-120"/>
                        </a:rPr>
                        <a:t>  </a:t>
                      </a:r>
                      <a:r>
                        <a:rPr kumimoji="1" lang="en-US" altLang="zh-TW" sz="1800" b="1" i="0" u="none" strike="noStrike" cap="none" normalizeH="0" baseline="0" dirty="0" smtClean="0">
                          <a:ln>
                            <a:noFill/>
                          </a:ln>
                          <a:solidFill>
                            <a:srgbClr val="FF0000"/>
                          </a:solidFill>
                          <a:effectLst/>
                          <a:latin typeface="Courier New" pitchFamily="49" charset="0"/>
                          <a:ea typeface="標楷體" pitchFamily="65" charset="-120"/>
                        </a:rPr>
                        <a:t>P1OUT </a:t>
                      </a:r>
                      <a:r>
                        <a:rPr kumimoji="1" lang="en-US" altLang="zh-TW" sz="1800" b="1" i="0" u="none" strike="noStrike" cap="none" normalizeH="0" baseline="0" dirty="0" smtClean="0">
                          <a:ln>
                            <a:noFill/>
                          </a:ln>
                          <a:solidFill>
                            <a:srgbClr val="FF0000"/>
                          </a:solidFill>
                          <a:effectLst/>
                          <a:latin typeface="Courier New" pitchFamily="49" charset="0"/>
                          <a:ea typeface="標楷體" pitchFamily="65" charset="-120"/>
                        </a:rPr>
                        <a:t>ˆ= </a:t>
                      </a:r>
                      <a:r>
                        <a:rPr kumimoji="1" lang="en-US" altLang="zh-TW" sz="1800" b="1" i="0" u="none" strike="noStrike" cap="none" normalizeH="0" baseline="0" dirty="0" smtClean="0">
                          <a:ln>
                            <a:noFill/>
                          </a:ln>
                          <a:solidFill>
                            <a:srgbClr val="FF0000"/>
                          </a:solidFill>
                          <a:effectLst/>
                          <a:latin typeface="Courier New" pitchFamily="49" charset="0"/>
                          <a:ea typeface="標楷體" pitchFamily="65" charset="-120"/>
                        </a:rPr>
                        <a:t>LED1; </a:t>
                      </a:r>
                      <a:r>
                        <a:rPr kumimoji="1" lang="en-US" altLang="zh-TW" sz="1800" b="1" i="0" u="none" strike="noStrike" cap="none" normalizeH="0" baseline="0" dirty="0" smtClean="0">
                          <a:ln>
                            <a:noFill/>
                          </a:ln>
                          <a:solidFill>
                            <a:srgbClr val="FF0000"/>
                          </a:solidFill>
                          <a:effectLst/>
                          <a:latin typeface="Courier New" pitchFamily="49" charset="0"/>
                          <a:ea typeface="標楷體" pitchFamily="65" charset="-120"/>
                        </a:rPr>
                        <a:t>// Toggle </a:t>
                      </a:r>
                      <a:r>
                        <a:rPr kumimoji="1" lang="en-US" altLang="zh-TW" sz="1800" b="1" i="0" u="none" strike="noStrike" cap="none" normalizeH="0" baseline="0" dirty="0" smtClean="0">
                          <a:ln>
                            <a:noFill/>
                          </a:ln>
                          <a:solidFill>
                            <a:srgbClr val="FF0000"/>
                          </a:solidFill>
                          <a:effectLst/>
                          <a:latin typeface="Courier New" pitchFamily="49" charset="0"/>
                          <a:ea typeface="標楷體" pitchFamily="65" charset="-120"/>
                        </a:rPr>
                        <a:t>LED</a:t>
                      </a:r>
                      <a:endParaRPr kumimoji="1" lang="en-US" altLang="zh-TW" sz="1800" b="1" i="0" u="none" strike="noStrike" cap="none" normalizeH="0" baseline="0" dirty="0" smtClean="0">
                        <a:ln>
                          <a:noFill/>
                        </a:ln>
                        <a:solidFill>
                          <a:srgbClr val="FF0000"/>
                        </a:solidFill>
                        <a:effectLst/>
                        <a:latin typeface="Courier New" pitchFamily="49" charset="0"/>
                        <a:ea typeface="標楷體" pitchFamily="65" charset="-120"/>
                      </a:endParaRPr>
                    </a:p>
                    <a:p>
                      <a:pPr marL="0" marR="0" lvl="0" indent="0" algn="l" defTabSz="914400" rtl="0" eaLnBrk="0" fontAlgn="base" latinLnBrk="0" hangingPunct="0">
                        <a:lnSpc>
                          <a:spcPct val="90000"/>
                        </a:lnSpc>
                        <a:spcBef>
                          <a:spcPct val="10000"/>
                        </a:spcBef>
                        <a:spcAft>
                          <a:spcPct val="0"/>
                        </a:spcAft>
                        <a:buClr>
                          <a:srgbClr val="0000FF"/>
                        </a:buClr>
                        <a:buSzPct val="80000"/>
                        <a:buFont typeface="Wingdings" pitchFamily="2" charset="2"/>
                        <a:buNone/>
                        <a:tabLst/>
                      </a:pPr>
                      <a:r>
                        <a:rPr kumimoji="1" lang="en-US" altLang="zh-TW" sz="1800" b="1" i="0" u="none" strike="noStrike" cap="none" normalizeH="0" baseline="0" dirty="0" smtClean="0">
                          <a:ln>
                            <a:noFill/>
                          </a:ln>
                          <a:solidFill>
                            <a:srgbClr val="FF0000"/>
                          </a:solidFill>
                          <a:effectLst/>
                          <a:latin typeface="Courier New" pitchFamily="49" charset="0"/>
                          <a:ea typeface="標楷體" pitchFamily="65" charset="-12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E7E7"/>
                    </a:solidFill>
                  </a:tcPr>
                </a:tc>
              </a:tr>
            </a:tbl>
          </a:graphicData>
        </a:graphic>
      </p:graphicFrame>
    </p:spTree>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標題 1"/>
          <p:cNvSpPr>
            <a:spLocks noGrp="1"/>
          </p:cNvSpPr>
          <p:nvPr>
            <p:ph type="title"/>
          </p:nvPr>
        </p:nvSpPr>
        <p:spPr/>
        <p:txBody>
          <a:bodyPr/>
          <a:lstStyle/>
          <a:p>
            <a:r>
              <a:rPr lang="en-US" altLang="zh-TW" smtClean="0"/>
              <a:t>Sample Code Explained</a:t>
            </a:r>
            <a:endParaRPr lang="zh-TW" altLang="en-US" smtClean="0"/>
          </a:p>
        </p:txBody>
      </p:sp>
      <p:sp>
        <p:nvSpPr>
          <p:cNvPr id="3" name="內容版面配置區 2"/>
          <p:cNvSpPr>
            <a:spLocks noGrp="1"/>
          </p:cNvSpPr>
          <p:nvPr>
            <p:ph idx="1"/>
          </p:nvPr>
        </p:nvSpPr>
        <p:spPr/>
        <p:txBody>
          <a:bodyPr rtlCol="0">
            <a:normAutofit fontScale="92500"/>
          </a:bodyPr>
          <a:lstStyle/>
          <a:p>
            <a:pPr fontAlgn="auto">
              <a:spcAft>
                <a:spcPts val="0"/>
              </a:spcAft>
              <a:buFont typeface="Arial" pitchFamily="34" charset="0"/>
              <a:buChar char="•"/>
              <a:defRPr/>
            </a:pPr>
            <a:r>
              <a:rPr lang="en-US" altLang="zh-TW" b="1" dirty="0" smtClean="0">
                <a:latin typeface="Courier New" pitchFamily="49" charset="0"/>
                <a:cs typeface="Courier New" pitchFamily="49" charset="0"/>
              </a:rPr>
              <a:t>#</a:t>
            </a:r>
            <a:r>
              <a:rPr lang="en-US" altLang="zh-TW" b="1" dirty="0" err="1" smtClean="0">
                <a:latin typeface="Courier New" pitchFamily="49" charset="0"/>
                <a:cs typeface="Courier New" pitchFamily="49" charset="0"/>
              </a:rPr>
              <a:t>pragma</a:t>
            </a:r>
            <a:r>
              <a:rPr lang="en-US" altLang="zh-TW" b="1" dirty="0" smtClean="0">
                <a:latin typeface="Courier New" pitchFamily="49" charset="0"/>
                <a:cs typeface="Courier New" pitchFamily="49" charset="0"/>
              </a:rPr>
              <a:t> </a:t>
            </a:r>
            <a:r>
              <a:rPr lang="en-US" altLang="zh-TW" dirty="0" smtClean="0"/>
              <a:t>line associates the function with a particular interrupt vector</a:t>
            </a:r>
          </a:p>
          <a:p>
            <a:pPr fontAlgn="auto">
              <a:spcAft>
                <a:spcPts val="0"/>
              </a:spcAft>
              <a:buFont typeface="Arial" pitchFamily="34" charset="0"/>
              <a:buChar char="•"/>
              <a:defRPr/>
            </a:pPr>
            <a:r>
              <a:rPr lang="en-US" altLang="zh-TW" b="1" dirty="0" smtClean="0">
                <a:latin typeface="Courier New" pitchFamily="49" charset="0"/>
                <a:cs typeface="Courier New" pitchFamily="49" charset="0"/>
              </a:rPr>
              <a:t>__interrupt </a:t>
            </a:r>
            <a:r>
              <a:rPr lang="en-US" altLang="zh-TW" dirty="0" smtClean="0"/>
              <a:t>keyword names the function</a:t>
            </a:r>
          </a:p>
          <a:p>
            <a:pPr lvl="1" fontAlgn="auto">
              <a:spcAft>
                <a:spcPts val="0"/>
              </a:spcAft>
              <a:buFont typeface="Arial" pitchFamily="34" charset="0"/>
              <a:buChar char="–"/>
              <a:defRPr/>
            </a:pPr>
            <a:r>
              <a:rPr lang="en-US" altLang="zh-TW" dirty="0" smtClean="0"/>
              <a:t>Compiler will generate code to store address of the function in the vector and to use </a:t>
            </a:r>
            <a:r>
              <a:rPr lang="en-US" altLang="zh-TW" b="1" dirty="0" err="1" smtClean="0">
                <a:latin typeface="Courier New" pitchFamily="49" charset="0"/>
                <a:cs typeface="Courier New" pitchFamily="49" charset="0"/>
              </a:rPr>
              <a:t>reti</a:t>
            </a:r>
            <a:r>
              <a:rPr lang="en-US" altLang="zh-TW" dirty="0" smtClean="0"/>
              <a:t> rather than </a:t>
            </a:r>
            <a:r>
              <a:rPr lang="en-US" altLang="zh-TW" b="1" dirty="0" smtClean="0">
                <a:latin typeface="Courier New" pitchFamily="49" charset="0"/>
                <a:cs typeface="Courier New" pitchFamily="49" charset="0"/>
              </a:rPr>
              <a:t>ret</a:t>
            </a:r>
            <a:r>
              <a:rPr lang="en-US" altLang="zh-TW" dirty="0" smtClean="0"/>
              <a:t> at the end of the function</a:t>
            </a:r>
          </a:p>
          <a:p>
            <a:pPr fontAlgn="auto">
              <a:spcAft>
                <a:spcPts val="0"/>
              </a:spcAft>
              <a:buFont typeface="Arial" pitchFamily="34" charset="0"/>
              <a:buChar char="•"/>
              <a:defRPr/>
            </a:pPr>
            <a:r>
              <a:rPr lang="en-US" altLang="zh-TW" dirty="0" smtClean="0"/>
              <a:t>An intrinsic function, </a:t>
            </a:r>
            <a:r>
              <a:rPr lang="en-US" altLang="zh-TW" b="1" dirty="0" smtClean="0">
                <a:latin typeface="Courier New" pitchFamily="49" charset="0"/>
                <a:cs typeface="Courier New" pitchFamily="49" charset="0"/>
              </a:rPr>
              <a:t>__</a:t>
            </a:r>
            <a:r>
              <a:rPr lang="en-US" altLang="zh-TW" b="1" dirty="0" err="1" smtClean="0">
                <a:latin typeface="Courier New" pitchFamily="49" charset="0"/>
                <a:cs typeface="Courier New" pitchFamily="49" charset="0"/>
              </a:rPr>
              <a:t>enable_interrupt</a:t>
            </a:r>
            <a:r>
              <a:rPr lang="en-US" altLang="zh-TW" b="1" dirty="0" smtClean="0">
                <a:latin typeface="Courier New" pitchFamily="49" charset="0"/>
                <a:cs typeface="Courier New" pitchFamily="49" charset="0"/>
              </a:rPr>
              <a:t>() </a:t>
            </a:r>
            <a:r>
              <a:rPr lang="en-US" altLang="zh-TW" dirty="0" smtClean="0"/>
              <a:t>sets the GIE bit and turn on interrupts</a:t>
            </a:r>
          </a:p>
          <a:p>
            <a:pPr lvl="1" fontAlgn="auto">
              <a:spcAft>
                <a:spcPts val="0"/>
              </a:spcAft>
              <a:buFont typeface="Arial" pitchFamily="34" charset="0"/>
              <a:buChar char="–"/>
              <a:defRPr/>
            </a:pPr>
            <a:r>
              <a:rPr lang="en-US" altLang="zh-TW" dirty="0" smtClean="0"/>
              <a:t>It is declared in </a:t>
            </a:r>
            <a:r>
              <a:rPr lang="en-US" altLang="zh-TW" b="1" dirty="0" err="1" smtClean="0">
                <a:latin typeface="Courier New" pitchFamily="49" charset="0"/>
                <a:cs typeface="Courier New" pitchFamily="49" charset="0"/>
              </a:rPr>
              <a:t>intrinsics.h</a:t>
            </a:r>
            <a:endParaRPr lang="zh-TW" altLang="en-US" b="1" dirty="0">
              <a:latin typeface="Courier New" pitchFamily="49" charset="0"/>
              <a:cs typeface="Courier New" pitchFamily="49" charset="0"/>
            </a:endParaRPr>
          </a:p>
        </p:txBody>
      </p:sp>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標題 1"/>
          <p:cNvSpPr>
            <a:spLocks noGrp="1"/>
          </p:cNvSpPr>
          <p:nvPr>
            <p:ph type="title"/>
          </p:nvPr>
        </p:nvSpPr>
        <p:spPr/>
        <p:txBody>
          <a:bodyPr/>
          <a:lstStyle/>
          <a:p>
            <a:r>
              <a:rPr lang="en-US" altLang="zh-TW" smtClean="0"/>
              <a:t>Interrupts on Digital Inputs</a:t>
            </a:r>
            <a:endParaRPr lang="zh-TW" altLang="en-US" smtClean="0"/>
          </a:p>
        </p:txBody>
      </p:sp>
      <p:sp>
        <p:nvSpPr>
          <p:cNvPr id="31746" name="內容版面配置區 2"/>
          <p:cNvSpPr>
            <a:spLocks noGrp="1"/>
          </p:cNvSpPr>
          <p:nvPr>
            <p:ph idx="1"/>
          </p:nvPr>
        </p:nvSpPr>
        <p:spPr/>
        <p:txBody>
          <a:bodyPr/>
          <a:lstStyle/>
          <a:p>
            <a:r>
              <a:rPr lang="en-US" altLang="zh-TW" smtClean="0"/>
              <a:t>We have seen that port P1 has several registers associate with it</a:t>
            </a:r>
          </a:p>
          <a:p>
            <a:pPr lvl="1"/>
            <a:r>
              <a:rPr lang="en-US" altLang="zh-TW" smtClean="0"/>
              <a:t>P1IN, P1OUT, P1DIR, P1REN</a:t>
            </a:r>
          </a:p>
          <a:p>
            <a:r>
              <a:rPr lang="en-US" altLang="zh-TW" smtClean="0"/>
              <a:t>In fact, it has more registers; some are used for interrupts</a:t>
            </a:r>
          </a:p>
          <a:p>
            <a:pPr lvl="1"/>
            <a:r>
              <a:rPr lang="en-US" altLang="zh-TW" smtClean="0"/>
              <a:t>Yes, ports P1 and P2 can request an interrupt when the value on an input pin changes!</a:t>
            </a:r>
          </a:p>
          <a:p>
            <a:endParaRPr lang="en-US" altLang="zh-TW" smtClean="0"/>
          </a:p>
        </p:txBody>
      </p:sp>
    </p:spTree>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標題 1"/>
          <p:cNvSpPr>
            <a:spLocks noGrp="1"/>
          </p:cNvSpPr>
          <p:nvPr>
            <p:ph type="title"/>
          </p:nvPr>
        </p:nvSpPr>
        <p:spPr/>
        <p:txBody>
          <a:bodyPr/>
          <a:lstStyle/>
          <a:p>
            <a:r>
              <a:rPr lang="en-US" altLang="zh-TW" smtClean="0"/>
              <a:t>Interrupts on Digital Inputs</a:t>
            </a:r>
            <a:endParaRPr lang="zh-TW" altLang="en-US" smtClean="0"/>
          </a:p>
        </p:txBody>
      </p:sp>
      <p:sp>
        <p:nvSpPr>
          <p:cNvPr id="32770" name="內容版面配置區 2"/>
          <p:cNvSpPr>
            <a:spLocks noGrp="1"/>
          </p:cNvSpPr>
          <p:nvPr>
            <p:ph idx="1"/>
          </p:nvPr>
        </p:nvSpPr>
        <p:spPr/>
        <p:txBody>
          <a:bodyPr/>
          <a:lstStyle/>
          <a:p>
            <a:r>
              <a:rPr lang="en-US" altLang="zh-TW" smtClean="0"/>
              <a:t>Registers of P1 for interrupt:</a:t>
            </a:r>
          </a:p>
          <a:p>
            <a:pPr lvl="1"/>
            <a:r>
              <a:rPr lang="en-US" altLang="zh-TW" b="1" smtClean="0"/>
              <a:t>Port P1 interrupt enable, P1IE: </a:t>
            </a:r>
            <a:r>
              <a:rPr lang="en-US" altLang="zh-TW" smtClean="0"/>
              <a:t>enables interrupts when the value on an input pin changes, by setting appropriate bits of P1IE to 1; off (0) by default</a:t>
            </a:r>
          </a:p>
          <a:p>
            <a:pPr lvl="1"/>
            <a:r>
              <a:rPr lang="en-US" altLang="zh-TW" b="1" smtClean="0"/>
              <a:t>Port P1 interrupt edge select, P1IES: </a:t>
            </a:r>
            <a:r>
              <a:rPr lang="en-US" altLang="zh-TW" smtClean="0"/>
              <a:t>can generate interrupts either on a positive edge (0), when the input goes from low to high, or on a negative edge (1)  </a:t>
            </a:r>
          </a:p>
        </p:txBody>
      </p:sp>
    </p:spTree>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標題 1"/>
          <p:cNvSpPr>
            <a:spLocks noGrp="1"/>
          </p:cNvSpPr>
          <p:nvPr>
            <p:ph type="title"/>
          </p:nvPr>
        </p:nvSpPr>
        <p:spPr/>
        <p:txBody>
          <a:bodyPr/>
          <a:lstStyle/>
          <a:p>
            <a:r>
              <a:rPr lang="en-US" altLang="zh-TW" smtClean="0"/>
              <a:t>Interrupts on Digital Inputs</a:t>
            </a:r>
            <a:endParaRPr lang="zh-TW" altLang="en-US" smtClean="0"/>
          </a:p>
        </p:txBody>
      </p:sp>
      <p:sp>
        <p:nvSpPr>
          <p:cNvPr id="33794" name="內容版面配置區 2"/>
          <p:cNvSpPr>
            <a:spLocks noGrp="1"/>
          </p:cNvSpPr>
          <p:nvPr>
            <p:ph idx="1"/>
          </p:nvPr>
        </p:nvSpPr>
        <p:spPr/>
        <p:txBody>
          <a:bodyPr/>
          <a:lstStyle/>
          <a:p>
            <a:r>
              <a:rPr lang="en-US" altLang="zh-TW" smtClean="0"/>
              <a:t>Registers of P1 for interrupt (cont’d):</a:t>
            </a:r>
          </a:p>
          <a:p>
            <a:pPr lvl="1"/>
            <a:r>
              <a:rPr lang="en-US" altLang="zh-TW" b="1" smtClean="0"/>
              <a:t>Port P1 interrupt flag, P1IFG:</a:t>
            </a:r>
            <a:r>
              <a:rPr lang="en-US" altLang="zh-TW" smtClean="0"/>
              <a:t> a bit is set when the selected transition has been detected on the input, and an interrupt is requested if it has been enabled. </a:t>
            </a:r>
          </a:p>
          <a:p>
            <a:r>
              <a:rPr lang="en-US" altLang="zh-TW" smtClean="0"/>
              <a:t>A single vector for the port</a:t>
            </a:r>
          </a:p>
          <a:p>
            <a:pPr lvl="1"/>
            <a:r>
              <a:rPr lang="en-US" altLang="zh-TW" smtClean="0"/>
              <a:t>The user must check P1IFG to determine the bit that caused the interrupt.</a:t>
            </a:r>
          </a:p>
          <a:p>
            <a:pPr lvl="1"/>
            <a:r>
              <a:rPr lang="en-US" altLang="zh-TW" smtClean="0"/>
              <a:t>This bit must be cleared explicitly</a:t>
            </a:r>
          </a:p>
          <a:p>
            <a:endParaRPr lang="zh-TW" altLang="en-US" smtClean="0"/>
          </a:p>
        </p:txBody>
      </p:sp>
    </p:spTree>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3"/>
          <p:cNvSpPr>
            <a:spLocks noGrp="1"/>
          </p:cNvSpPr>
          <p:nvPr>
            <p:ph type="title"/>
          </p:nvPr>
        </p:nvSpPr>
        <p:spPr/>
        <p:txBody>
          <a:bodyPr/>
          <a:lstStyle/>
          <a:p>
            <a:r>
              <a:rPr lang="en-US" altLang="zh-TW" smtClean="0"/>
              <a:t>Sample Code for P1</a:t>
            </a:r>
            <a:endParaRPr lang="zh-TW" altLang="en-US" smtClean="0"/>
          </a:p>
        </p:txBody>
      </p:sp>
      <p:sp>
        <p:nvSpPr>
          <p:cNvPr id="7" name="投影片編號版面配置區 5"/>
          <p:cNvSpPr>
            <a:spLocks noGrp="1"/>
          </p:cNvSpPr>
          <p:nvPr>
            <p:ph type="sldNum" sz="quarter" idx="12"/>
          </p:nvPr>
        </p:nvSpPr>
        <p:spPr/>
        <p:txBody>
          <a:bodyPr/>
          <a:lstStyle/>
          <a:p>
            <a:pPr>
              <a:defRPr/>
            </a:pPr>
            <a:fld id="{39C2BD58-AF46-44A5-BE60-16FC4E57D53C}" type="slidenum">
              <a:rPr lang="zh-TW" altLang="en-US">
                <a:solidFill>
                  <a:schemeClr val="tx1">
                    <a:tint val="75000"/>
                  </a:schemeClr>
                </a:solidFill>
              </a:rPr>
              <a:pPr>
                <a:defRPr/>
              </a:pPr>
              <a:t>17</a:t>
            </a:fld>
            <a:endParaRPr lang="zh-TW" altLang="zh-TW">
              <a:solidFill>
                <a:schemeClr val="tx1">
                  <a:tint val="75000"/>
                </a:schemeClr>
              </a:solidFill>
            </a:endParaRPr>
          </a:p>
        </p:txBody>
      </p:sp>
      <p:sp>
        <p:nvSpPr>
          <p:cNvPr id="34819" name="內容版面配置區 2"/>
          <p:cNvSpPr>
            <a:spLocks noGrp="1"/>
          </p:cNvSpPr>
          <p:nvPr>
            <p:ph type="body" idx="4294967295"/>
          </p:nvPr>
        </p:nvSpPr>
        <p:spPr>
          <a:xfrm>
            <a:off x="0" y="1814513"/>
            <a:ext cx="8229600" cy="4525962"/>
          </a:xfrm>
        </p:spPr>
        <p:txBody>
          <a:bodyPr/>
          <a:lstStyle/>
          <a:p>
            <a:pPr>
              <a:buFont typeface="Wingdings" pitchFamily="2" charset="2"/>
              <a:buNone/>
            </a:pPr>
            <a:r>
              <a:rPr lang="en-US" altLang="zh-TW" sz="1200" b="1" smtClean="0"/>
              <a:t> </a:t>
            </a:r>
          </a:p>
        </p:txBody>
      </p:sp>
      <p:graphicFrame>
        <p:nvGraphicFramePr>
          <p:cNvPr id="906271" name="Group 31"/>
          <p:cNvGraphicFramePr>
            <a:graphicFrameLocks noGrp="1"/>
          </p:cNvGraphicFramePr>
          <p:nvPr>
            <p:extLst>
              <p:ext uri="{D42A27DB-BD31-4B8C-83A1-F6EECF244321}">
                <p14:modId xmlns:p14="http://schemas.microsoft.com/office/powerpoint/2010/main" val="2176882695"/>
              </p:ext>
            </p:extLst>
          </p:nvPr>
        </p:nvGraphicFramePr>
        <p:xfrm>
          <a:off x="539750" y="1843088"/>
          <a:ext cx="8064500" cy="4754880"/>
        </p:xfrm>
        <a:graphic>
          <a:graphicData uri="http://schemas.openxmlformats.org/drawingml/2006/table">
            <a:tbl>
              <a:tblPr/>
              <a:tblGrid>
                <a:gridCol w="8064500"/>
              </a:tblGrid>
              <a:tr h="4392613">
                <a:tc>
                  <a:txBody>
                    <a:bodyPr/>
                    <a:lstStyle/>
                    <a:p>
                      <a:r>
                        <a:rPr lang="en-US" altLang="zh-TW" sz="1800" b="1" kern="1200" baseline="0" dirty="0" smtClean="0">
                          <a:solidFill>
                            <a:schemeClr val="tx1"/>
                          </a:solidFill>
                          <a:latin typeface="Courier New" pitchFamily="49" charset="0"/>
                          <a:ea typeface="+mn-ea"/>
                          <a:cs typeface="Courier New" pitchFamily="49" charset="0"/>
                        </a:rPr>
                        <a:t>void </a:t>
                      </a:r>
                      <a:r>
                        <a:rPr lang="en-US" altLang="zh-TW" sz="1800" b="1" kern="1200" baseline="0" dirty="0" smtClean="0">
                          <a:solidFill>
                            <a:schemeClr val="tx1"/>
                          </a:solidFill>
                          <a:latin typeface="Courier New" pitchFamily="49" charset="0"/>
                          <a:ea typeface="+mn-ea"/>
                          <a:cs typeface="Courier New" pitchFamily="49" charset="0"/>
                        </a:rPr>
                        <a:t>main(void) {</a:t>
                      </a:r>
                    </a:p>
                    <a:p>
                      <a:r>
                        <a:rPr lang="en-US" altLang="zh-TW" sz="1800" b="1" kern="1200" baseline="0" dirty="0" smtClean="0">
                          <a:solidFill>
                            <a:schemeClr val="tx1"/>
                          </a:solidFill>
                          <a:latin typeface="Courier New" pitchFamily="49" charset="0"/>
                          <a:ea typeface="+mn-ea"/>
                          <a:cs typeface="Courier New" pitchFamily="49" charset="0"/>
                        </a:rPr>
                        <a:t>  WDTCTL = WDTPW + WDTHOLD;  // Stop watchdog timer</a:t>
                      </a:r>
                    </a:p>
                    <a:p>
                      <a:r>
                        <a:rPr lang="en-US" altLang="zh-TW" sz="1800" b="1" kern="1200" baseline="0" dirty="0" smtClean="0">
                          <a:solidFill>
                            <a:schemeClr val="tx1"/>
                          </a:solidFill>
                          <a:latin typeface="Courier New" pitchFamily="49" charset="0"/>
                          <a:ea typeface="+mn-ea"/>
                          <a:cs typeface="Courier New" pitchFamily="49" charset="0"/>
                        </a:rPr>
                        <a:t>  P1DIR = 0x01;              // P1.0 output, else input</a:t>
                      </a:r>
                    </a:p>
                    <a:p>
                      <a:r>
                        <a:rPr lang="en-US" altLang="zh-TW" sz="1800" b="1" kern="1200" baseline="0" dirty="0" smtClean="0">
                          <a:solidFill>
                            <a:schemeClr val="tx1"/>
                          </a:solidFill>
                          <a:latin typeface="Courier New" pitchFamily="49" charset="0"/>
                          <a:ea typeface="+mn-ea"/>
                          <a:cs typeface="Courier New" pitchFamily="49" charset="0"/>
                        </a:rPr>
                        <a:t>  P1OUT = </a:t>
                      </a:r>
                      <a:r>
                        <a:rPr lang="en-US" altLang="zh-TW" sz="1800" b="1" kern="1200" baseline="0" dirty="0" smtClean="0">
                          <a:solidFill>
                            <a:schemeClr val="tx1"/>
                          </a:solidFill>
                          <a:latin typeface="Courier New" pitchFamily="49" charset="0"/>
                          <a:ea typeface="+mn-ea"/>
                          <a:cs typeface="Courier New" pitchFamily="49" charset="0"/>
                        </a:rPr>
                        <a:t>0x10</a:t>
                      </a:r>
                      <a:r>
                        <a:rPr lang="en-US" altLang="zh-TW" sz="1800" b="1" kern="1200" baseline="0" dirty="0" smtClean="0">
                          <a:solidFill>
                            <a:schemeClr val="tx1"/>
                          </a:solidFill>
                          <a:latin typeface="Courier New" pitchFamily="49" charset="0"/>
                          <a:ea typeface="+mn-ea"/>
                          <a:cs typeface="Courier New" pitchFamily="49" charset="0"/>
                        </a:rPr>
                        <a:t>;     </a:t>
                      </a:r>
                      <a:r>
                        <a:rPr lang="en-US" altLang="zh-TW" sz="1800" b="1" kern="1200" baseline="0" dirty="0" smtClean="0">
                          <a:solidFill>
                            <a:schemeClr val="tx1"/>
                          </a:solidFill>
                          <a:latin typeface="Courier New" pitchFamily="49" charset="0"/>
                          <a:ea typeface="+mn-ea"/>
                          <a:cs typeface="Courier New" pitchFamily="49" charset="0"/>
                        </a:rPr>
                        <a:t>         </a:t>
                      </a:r>
                      <a:r>
                        <a:rPr lang="en-US" altLang="zh-TW" sz="1800" b="1" kern="1200" baseline="0" dirty="0" smtClean="0">
                          <a:solidFill>
                            <a:schemeClr val="tx1"/>
                          </a:solidFill>
                          <a:latin typeface="Courier New" pitchFamily="49" charset="0"/>
                          <a:ea typeface="+mn-ea"/>
                          <a:cs typeface="Courier New" pitchFamily="49" charset="0"/>
                        </a:rPr>
                        <a:t>// P1.4 set, else reset</a:t>
                      </a:r>
                    </a:p>
                    <a:p>
                      <a:r>
                        <a:rPr lang="en-US" altLang="zh-TW" sz="1800" b="1" kern="1200" baseline="0" dirty="0" smtClean="0">
                          <a:solidFill>
                            <a:schemeClr val="tx1"/>
                          </a:solidFill>
                          <a:latin typeface="Courier New" pitchFamily="49" charset="0"/>
                          <a:ea typeface="+mn-ea"/>
                          <a:cs typeface="Courier New" pitchFamily="49" charset="0"/>
                        </a:rPr>
                        <a:t>  P1REN |= 0x10;             // P1.4 </a:t>
                      </a:r>
                      <a:r>
                        <a:rPr lang="en-US" altLang="zh-TW" sz="1800" b="1" kern="1200" baseline="0" dirty="0" err="1" smtClean="0">
                          <a:solidFill>
                            <a:schemeClr val="tx1"/>
                          </a:solidFill>
                          <a:latin typeface="Courier New" pitchFamily="49" charset="0"/>
                          <a:ea typeface="+mn-ea"/>
                          <a:cs typeface="Courier New" pitchFamily="49" charset="0"/>
                        </a:rPr>
                        <a:t>pullup</a:t>
                      </a:r>
                      <a:endParaRPr lang="en-US" altLang="zh-TW" sz="1800" b="1" kern="1200" baseline="0" dirty="0" smtClean="0">
                        <a:solidFill>
                          <a:schemeClr val="tx1"/>
                        </a:solidFill>
                        <a:latin typeface="Courier New" pitchFamily="49" charset="0"/>
                        <a:ea typeface="+mn-ea"/>
                        <a:cs typeface="Courier New" pitchFamily="49" charset="0"/>
                      </a:endParaRPr>
                    </a:p>
                    <a:p>
                      <a:r>
                        <a:rPr lang="en-US" altLang="zh-TW" sz="1800" b="1" kern="1200" baseline="0" dirty="0" smtClean="0">
                          <a:solidFill>
                            <a:schemeClr val="tx1"/>
                          </a:solidFill>
                          <a:latin typeface="Courier New" pitchFamily="49" charset="0"/>
                          <a:ea typeface="+mn-ea"/>
                          <a:cs typeface="Courier New" pitchFamily="49" charset="0"/>
                        </a:rPr>
                        <a:t>  P1IE |= 0x10;              // P1.4 interrupt enabled</a:t>
                      </a:r>
                    </a:p>
                    <a:p>
                      <a:r>
                        <a:rPr lang="en-US" altLang="zh-TW" sz="1800" b="1" kern="1200" baseline="0" dirty="0" smtClean="0">
                          <a:solidFill>
                            <a:schemeClr val="tx1"/>
                          </a:solidFill>
                          <a:latin typeface="Courier New" pitchFamily="49" charset="0"/>
                          <a:ea typeface="+mn-ea"/>
                          <a:cs typeface="Courier New" pitchFamily="49" charset="0"/>
                        </a:rPr>
                        <a:t>  P1IES |= 0x10;             // P1.4 Hi/lo edge</a:t>
                      </a:r>
                    </a:p>
                    <a:p>
                      <a:r>
                        <a:rPr lang="en-US" altLang="zh-TW" sz="1800" b="1" kern="1200" baseline="0" dirty="0" smtClean="0">
                          <a:solidFill>
                            <a:schemeClr val="tx1"/>
                          </a:solidFill>
                          <a:latin typeface="Courier New" pitchFamily="49" charset="0"/>
                          <a:ea typeface="+mn-ea"/>
                          <a:cs typeface="Courier New" pitchFamily="49" charset="0"/>
                        </a:rPr>
                        <a:t>  P1IFG &amp;= ~0x10;            // P1.4 IFG cleared</a:t>
                      </a:r>
                    </a:p>
                    <a:p>
                      <a:r>
                        <a:rPr lang="en-US" altLang="zh-TW" sz="1800" b="1" kern="1200" baseline="0" dirty="0" smtClean="0">
                          <a:solidFill>
                            <a:schemeClr val="tx1"/>
                          </a:solidFill>
                          <a:latin typeface="Courier New" pitchFamily="49" charset="0"/>
                          <a:ea typeface="+mn-ea"/>
                          <a:cs typeface="Courier New" pitchFamily="49" charset="0"/>
                        </a:rPr>
                        <a:t>  _BIS_SR(GIE);              // Enter interrupt</a:t>
                      </a:r>
                    </a:p>
                    <a:p>
                      <a:r>
                        <a:rPr lang="en-US" altLang="zh-TW" sz="1800" b="1" kern="1200" baseline="0" dirty="0" smtClean="0">
                          <a:solidFill>
                            <a:schemeClr val="tx1"/>
                          </a:solidFill>
                          <a:latin typeface="Courier New" pitchFamily="49" charset="0"/>
                          <a:ea typeface="+mn-ea"/>
                          <a:cs typeface="Courier New" pitchFamily="49" charset="0"/>
                        </a:rPr>
                        <a:t>  while(1);</a:t>
                      </a:r>
                    </a:p>
                    <a:p>
                      <a:r>
                        <a:rPr lang="en-US" altLang="zh-TW" sz="1800" b="1" kern="1200" baseline="0" dirty="0" smtClean="0">
                          <a:solidFill>
                            <a:schemeClr val="tx1"/>
                          </a:solidFill>
                          <a:latin typeface="Courier New" pitchFamily="49" charset="0"/>
                          <a:ea typeface="+mn-ea"/>
                          <a:cs typeface="Courier New" pitchFamily="49" charset="0"/>
                        </a:rPr>
                        <a:t>}</a:t>
                      </a:r>
                      <a:endParaRPr lang="en-US" altLang="zh-TW" sz="1800" b="1" kern="1200" baseline="0" dirty="0" smtClean="0">
                        <a:solidFill>
                          <a:schemeClr val="tx1"/>
                        </a:solidFill>
                        <a:latin typeface="Courier New" pitchFamily="49" charset="0"/>
                        <a:ea typeface="+mn-ea"/>
                        <a:cs typeface="Courier New" pitchFamily="49" charset="0"/>
                      </a:endParaRPr>
                    </a:p>
                    <a:p>
                      <a:r>
                        <a:rPr lang="en-US" altLang="zh-TW" sz="1800" b="1" kern="1200" baseline="0" dirty="0" smtClean="0">
                          <a:solidFill>
                            <a:schemeClr val="tx1"/>
                          </a:solidFill>
                          <a:latin typeface="Courier New" pitchFamily="49" charset="0"/>
                          <a:ea typeface="+mn-ea"/>
                          <a:cs typeface="Courier New" pitchFamily="49" charset="0"/>
                        </a:rPr>
                        <a:t>// Port 1 interrupt service routine</a:t>
                      </a:r>
                    </a:p>
                    <a:p>
                      <a:r>
                        <a:rPr lang="en-US" altLang="zh-TW" sz="1800" b="1" kern="1200" baseline="0" dirty="0" smtClean="0">
                          <a:solidFill>
                            <a:schemeClr val="tx1"/>
                          </a:solidFill>
                          <a:latin typeface="Courier New" pitchFamily="49" charset="0"/>
                          <a:ea typeface="+mn-ea"/>
                          <a:cs typeface="Courier New" pitchFamily="49" charset="0"/>
                        </a:rPr>
                        <a:t>#</a:t>
                      </a:r>
                      <a:r>
                        <a:rPr lang="en-US" altLang="zh-TW" sz="1800" b="1" kern="1200" baseline="0" dirty="0" err="1" smtClean="0">
                          <a:solidFill>
                            <a:schemeClr val="tx1"/>
                          </a:solidFill>
                          <a:latin typeface="Courier New" pitchFamily="49" charset="0"/>
                          <a:ea typeface="+mn-ea"/>
                          <a:cs typeface="Courier New" pitchFamily="49" charset="0"/>
                        </a:rPr>
                        <a:t>pragma</a:t>
                      </a:r>
                      <a:r>
                        <a:rPr lang="en-US" altLang="zh-TW" sz="1800" b="1" kern="1200" baseline="0" dirty="0" smtClean="0">
                          <a:solidFill>
                            <a:schemeClr val="tx1"/>
                          </a:solidFill>
                          <a:latin typeface="Courier New" pitchFamily="49" charset="0"/>
                          <a:ea typeface="+mn-ea"/>
                          <a:cs typeface="Courier New" pitchFamily="49" charset="0"/>
                        </a:rPr>
                        <a:t> vector=PORT1_VECTOR</a:t>
                      </a:r>
                    </a:p>
                    <a:p>
                      <a:r>
                        <a:rPr lang="en-US" altLang="zh-TW" sz="1800" b="1" kern="1200" baseline="0" dirty="0" smtClean="0">
                          <a:solidFill>
                            <a:schemeClr val="tx1"/>
                          </a:solidFill>
                          <a:latin typeface="Courier New" pitchFamily="49" charset="0"/>
                          <a:ea typeface="+mn-ea"/>
                          <a:cs typeface="Courier New" pitchFamily="49" charset="0"/>
                        </a:rPr>
                        <a:t>__interrupt void Port_1(void) {</a:t>
                      </a:r>
                    </a:p>
                    <a:p>
                      <a:r>
                        <a:rPr lang="en-US" altLang="zh-TW" sz="1800" b="1" kern="1200" baseline="0" dirty="0" smtClean="0">
                          <a:solidFill>
                            <a:schemeClr val="tx1"/>
                          </a:solidFill>
                          <a:latin typeface="Courier New" pitchFamily="49" charset="0"/>
                          <a:ea typeface="+mn-ea"/>
                          <a:cs typeface="Courier New" pitchFamily="49" charset="0"/>
                        </a:rPr>
                        <a:t>  P1OUT ^= 0x01;              // P1.0 = toggle</a:t>
                      </a:r>
                    </a:p>
                    <a:p>
                      <a:r>
                        <a:rPr lang="en-US" altLang="zh-TW" sz="1800" b="1" kern="1200" baseline="0" dirty="0" smtClean="0">
                          <a:solidFill>
                            <a:schemeClr val="tx1"/>
                          </a:solidFill>
                          <a:latin typeface="Courier New" pitchFamily="49" charset="0"/>
                          <a:ea typeface="+mn-ea"/>
                          <a:cs typeface="Courier New" pitchFamily="49" charset="0"/>
                        </a:rPr>
                        <a:t>  P1IFG &amp;= ~0x10;             // P1.4 IFG cleared</a:t>
                      </a:r>
                    </a:p>
                    <a:p>
                      <a:r>
                        <a:rPr lang="en-US" altLang="zh-TW" sz="1800" b="1" kern="1200" baseline="0" dirty="0" smtClean="0">
                          <a:solidFill>
                            <a:schemeClr val="tx1"/>
                          </a:solidFill>
                          <a:latin typeface="Courier New" pitchFamily="49" charset="0"/>
                          <a:ea typeface="+mn-ea"/>
                          <a:cs typeface="Courier New" pitchFamily="49"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E7E7"/>
                    </a:solidFill>
                  </a:tcPr>
                </a:tc>
              </a:tr>
            </a:tbl>
          </a:graphicData>
        </a:graphic>
      </p:graphicFrame>
      <p:sp>
        <p:nvSpPr>
          <p:cNvPr id="34826" name="Text Box 12"/>
          <p:cNvSpPr txBox="1">
            <a:spLocks noChangeArrowheads="1"/>
          </p:cNvSpPr>
          <p:nvPr/>
        </p:nvSpPr>
        <p:spPr bwMode="auto">
          <a:xfrm>
            <a:off x="395288" y="1122363"/>
            <a:ext cx="8424862" cy="708025"/>
          </a:xfrm>
          <a:prstGeom prst="rect">
            <a:avLst/>
          </a:prstGeom>
          <a:noFill/>
          <a:ln w="9525">
            <a:noFill/>
            <a:miter lim="800000"/>
            <a:headEnd/>
            <a:tailEnd/>
          </a:ln>
        </p:spPr>
        <p:txBody>
          <a:bodyPr>
            <a:spAutoFit/>
          </a:bodyPr>
          <a:lstStyle/>
          <a:p>
            <a:pPr>
              <a:buFontTx/>
              <a:buChar char="•"/>
            </a:pPr>
            <a:r>
              <a:rPr lang="en-US" altLang="zh-TW" sz="4000">
                <a:latin typeface="Calibri" pitchFamily="34" charset="0"/>
              </a:rPr>
              <a:t> </a:t>
            </a:r>
            <a:r>
              <a:rPr lang="en-US" altLang="zh-TW" sz="2400">
                <a:latin typeface="Calibri" pitchFamily="34" charset="0"/>
              </a:rPr>
              <a:t>A hi/low transition on P1.4 triggers P1_ISR to toggles P1.0</a:t>
            </a:r>
          </a:p>
        </p:txBody>
      </p:sp>
    </p:spTree>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標題 1"/>
          <p:cNvSpPr>
            <a:spLocks noGrp="1"/>
          </p:cNvSpPr>
          <p:nvPr>
            <p:ph type="title"/>
          </p:nvPr>
        </p:nvSpPr>
        <p:spPr>
          <a:xfrm>
            <a:off x="457200" y="125413"/>
            <a:ext cx="8229600" cy="1143000"/>
          </a:xfrm>
        </p:spPr>
        <p:txBody>
          <a:bodyPr/>
          <a:lstStyle/>
          <a:p>
            <a:r>
              <a:rPr lang="en-US" altLang="zh-TW" smtClean="0"/>
              <a:t>Sample Code</a:t>
            </a:r>
            <a:endParaRPr lang="zh-TW" altLang="en-US" smtClean="0"/>
          </a:p>
        </p:txBody>
      </p:sp>
      <p:graphicFrame>
        <p:nvGraphicFramePr>
          <p:cNvPr id="4" name="表格 3"/>
          <p:cNvGraphicFramePr>
            <a:graphicFrameLocks noGrp="1"/>
          </p:cNvGraphicFramePr>
          <p:nvPr>
            <p:extLst>
              <p:ext uri="{D42A27DB-BD31-4B8C-83A1-F6EECF244321}">
                <p14:modId xmlns:p14="http://schemas.microsoft.com/office/powerpoint/2010/main" val="1120473747"/>
              </p:ext>
            </p:extLst>
          </p:nvPr>
        </p:nvGraphicFramePr>
        <p:xfrm>
          <a:off x="611188" y="1484313"/>
          <a:ext cx="8064896" cy="4968240"/>
        </p:xfrm>
        <a:graphic>
          <a:graphicData uri="http://schemas.openxmlformats.org/drawingml/2006/table">
            <a:tbl>
              <a:tblPr firstRow="1" bandRow="1">
                <a:tableStyleId>{D7AC3CCA-C797-4891-BE02-D94E43425B78}</a:tableStyleId>
              </a:tblPr>
              <a:tblGrid>
                <a:gridCol w="8064896"/>
              </a:tblGrid>
              <a:tr h="4752528">
                <a:tc>
                  <a:txBody>
                    <a:bodyPr/>
                    <a:lstStyle/>
                    <a:p>
                      <a:r>
                        <a:rPr lang="en-US" altLang="zh-TW" sz="2000" b="1" kern="1200" dirty="0" smtClean="0">
                          <a:solidFill>
                            <a:schemeClr val="dk1"/>
                          </a:solidFill>
                          <a:effectLst/>
                          <a:latin typeface="Courier New" pitchFamily="49" charset="0"/>
                          <a:ea typeface="+mn-ea"/>
                          <a:cs typeface="Courier New" pitchFamily="49" charset="0"/>
                        </a:rPr>
                        <a:t>#include &lt;msp430g2231.h&gt; (#include &lt;msp430g2553.h&gt;)</a:t>
                      </a:r>
                      <a:endParaRPr lang="fr-FR" altLang="zh-TW" sz="2000" b="1" kern="1200" dirty="0" smtClean="0">
                        <a:solidFill>
                          <a:schemeClr val="dk1"/>
                        </a:solidFill>
                        <a:effectLst/>
                        <a:latin typeface="Courier New" pitchFamily="49" charset="0"/>
                        <a:ea typeface="+mn-ea"/>
                        <a:cs typeface="Courier New" pitchFamily="49" charset="0"/>
                      </a:endParaRPr>
                    </a:p>
                    <a:p>
                      <a:r>
                        <a:rPr lang="fr-FR" altLang="zh-TW" sz="2000" b="1" kern="1200" dirty="0" smtClean="0">
                          <a:solidFill>
                            <a:schemeClr val="dk1"/>
                          </a:solidFill>
                          <a:effectLst/>
                          <a:latin typeface="Courier New" pitchFamily="49" charset="0"/>
                          <a:ea typeface="+mn-ea"/>
                          <a:cs typeface="Courier New" pitchFamily="49" charset="0"/>
                        </a:rPr>
                        <a:t>void ConfigWDT(void);</a:t>
                      </a:r>
                      <a:endParaRPr lang="zh-TW" altLang="zh-TW" sz="2000" b="1" kern="1200" dirty="0" smtClean="0">
                        <a:solidFill>
                          <a:schemeClr val="dk1"/>
                        </a:solidFill>
                        <a:effectLst/>
                        <a:latin typeface="Courier New" pitchFamily="49" charset="0"/>
                        <a:ea typeface="+mn-ea"/>
                        <a:cs typeface="Courier New" pitchFamily="49" charset="0"/>
                      </a:endParaRPr>
                    </a:p>
                    <a:p>
                      <a:r>
                        <a:rPr lang="en-US" altLang="zh-TW" sz="2000" b="1" kern="1200" dirty="0" smtClean="0">
                          <a:solidFill>
                            <a:schemeClr val="dk1"/>
                          </a:solidFill>
                          <a:effectLst/>
                          <a:latin typeface="Courier New" pitchFamily="49" charset="0"/>
                          <a:ea typeface="+mn-ea"/>
                          <a:cs typeface="Courier New" pitchFamily="49" charset="0"/>
                        </a:rPr>
                        <a:t>void </a:t>
                      </a:r>
                      <a:r>
                        <a:rPr lang="en-US" altLang="zh-TW" sz="2000" b="1" kern="1200" dirty="0" err="1" smtClean="0">
                          <a:solidFill>
                            <a:schemeClr val="dk1"/>
                          </a:solidFill>
                          <a:effectLst/>
                          <a:latin typeface="Courier New" pitchFamily="49" charset="0"/>
                          <a:ea typeface="+mn-ea"/>
                          <a:cs typeface="Courier New" pitchFamily="49" charset="0"/>
                        </a:rPr>
                        <a:t>ConfigClocks</a:t>
                      </a:r>
                      <a:r>
                        <a:rPr lang="en-US" altLang="zh-TW" sz="2000" b="1" kern="1200" dirty="0" smtClean="0">
                          <a:solidFill>
                            <a:schemeClr val="dk1"/>
                          </a:solidFill>
                          <a:effectLst/>
                          <a:latin typeface="Courier New" pitchFamily="49" charset="0"/>
                          <a:ea typeface="+mn-ea"/>
                          <a:cs typeface="Courier New" pitchFamily="49" charset="0"/>
                        </a:rPr>
                        <a:t>(void);</a:t>
                      </a:r>
                      <a:endParaRPr lang="zh-TW" altLang="zh-TW" sz="2000" b="1" kern="1200" dirty="0" smtClean="0">
                        <a:solidFill>
                          <a:schemeClr val="dk1"/>
                        </a:solidFill>
                        <a:effectLst/>
                        <a:latin typeface="Courier New" pitchFamily="49" charset="0"/>
                        <a:ea typeface="+mn-ea"/>
                        <a:cs typeface="Courier New" pitchFamily="49" charset="0"/>
                      </a:endParaRPr>
                    </a:p>
                    <a:p>
                      <a:r>
                        <a:rPr lang="en-US" altLang="zh-TW" sz="2000" b="1" kern="1200" dirty="0" smtClean="0">
                          <a:solidFill>
                            <a:schemeClr val="dk1"/>
                          </a:solidFill>
                          <a:effectLst/>
                          <a:latin typeface="Courier New" pitchFamily="49" charset="0"/>
                          <a:ea typeface="+mn-ea"/>
                          <a:cs typeface="Courier New" pitchFamily="49" charset="0"/>
                        </a:rPr>
                        <a:t>void </a:t>
                      </a:r>
                      <a:r>
                        <a:rPr lang="en-US" altLang="zh-TW" sz="2000" b="1" kern="1200" dirty="0" err="1" smtClean="0">
                          <a:solidFill>
                            <a:schemeClr val="dk1"/>
                          </a:solidFill>
                          <a:effectLst/>
                          <a:latin typeface="Courier New" pitchFamily="49" charset="0"/>
                          <a:ea typeface="+mn-ea"/>
                          <a:cs typeface="Courier New" pitchFamily="49" charset="0"/>
                        </a:rPr>
                        <a:t>ConfigLEDs</a:t>
                      </a:r>
                      <a:r>
                        <a:rPr lang="en-US" altLang="zh-TW" sz="2000" b="1" kern="1200" dirty="0" smtClean="0">
                          <a:solidFill>
                            <a:schemeClr val="dk1"/>
                          </a:solidFill>
                          <a:effectLst/>
                          <a:latin typeface="Courier New" pitchFamily="49" charset="0"/>
                          <a:ea typeface="+mn-ea"/>
                          <a:cs typeface="Courier New" pitchFamily="49" charset="0"/>
                        </a:rPr>
                        <a:t>(void);</a:t>
                      </a:r>
                      <a:endParaRPr lang="zh-TW" altLang="zh-TW" sz="2000" b="1" kern="1200" dirty="0" smtClean="0">
                        <a:solidFill>
                          <a:schemeClr val="dk1"/>
                        </a:solidFill>
                        <a:effectLst/>
                        <a:latin typeface="Courier New" pitchFamily="49" charset="0"/>
                        <a:ea typeface="+mn-ea"/>
                        <a:cs typeface="Courier New" pitchFamily="49" charset="0"/>
                      </a:endParaRPr>
                    </a:p>
                    <a:p>
                      <a:r>
                        <a:rPr lang="en-US" altLang="zh-TW" sz="2000" b="1" kern="1200" dirty="0" smtClean="0">
                          <a:solidFill>
                            <a:schemeClr val="dk1"/>
                          </a:solidFill>
                          <a:effectLst/>
                          <a:latin typeface="Courier New" pitchFamily="49" charset="0"/>
                          <a:ea typeface="+mn-ea"/>
                          <a:cs typeface="Courier New" pitchFamily="49" charset="0"/>
                        </a:rPr>
                        <a:t>void ConfigTimerA2(void);</a:t>
                      </a:r>
                    </a:p>
                    <a:p>
                      <a:r>
                        <a:rPr lang="en-US" altLang="zh-TW" sz="2000" b="1" kern="1200" dirty="0" smtClean="0">
                          <a:solidFill>
                            <a:schemeClr val="dk1"/>
                          </a:solidFill>
                          <a:effectLst/>
                          <a:latin typeface="Courier New" pitchFamily="49" charset="0"/>
                          <a:ea typeface="+mn-ea"/>
                          <a:cs typeface="Courier New" pitchFamily="49" charset="0"/>
                        </a:rPr>
                        <a:t> </a:t>
                      </a:r>
                      <a:endParaRPr lang="zh-TW" altLang="zh-TW" sz="2000" b="1" kern="1200" dirty="0" smtClean="0">
                        <a:solidFill>
                          <a:schemeClr val="dk1"/>
                        </a:solidFill>
                        <a:effectLst/>
                        <a:latin typeface="Courier New" pitchFamily="49" charset="0"/>
                        <a:ea typeface="+mn-ea"/>
                        <a:cs typeface="Courier New" pitchFamily="49" charset="0"/>
                      </a:endParaRPr>
                    </a:p>
                    <a:p>
                      <a:r>
                        <a:rPr lang="en-US" altLang="zh-TW" sz="2000" b="1" kern="1200" dirty="0" smtClean="0">
                          <a:solidFill>
                            <a:schemeClr val="dk1"/>
                          </a:solidFill>
                          <a:effectLst/>
                          <a:latin typeface="Courier New" pitchFamily="49" charset="0"/>
                          <a:ea typeface="+mn-ea"/>
                          <a:cs typeface="Courier New" pitchFamily="49" charset="0"/>
                        </a:rPr>
                        <a:t>void main(void) {</a:t>
                      </a:r>
                      <a:endParaRPr lang="zh-TW" altLang="zh-TW" sz="2000" b="1" kern="1200" dirty="0" smtClean="0">
                        <a:solidFill>
                          <a:schemeClr val="dk1"/>
                        </a:solidFill>
                        <a:effectLst/>
                        <a:latin typeface="Courier New" pitchFamily="49" charset="0"/>
                        <a:ea typeface="+mn-ea"/>
                        <a:cs typeface="Courier New" pitchFamily="49" charset="0"/>
                      </a:endParaRPr>
                    </a:p>
                    <a:p>
                      <a:r>
                        <a:rPr lang="en-US" altLang="zh-TW" sz="2000" b="1" kern="1200" dirty="0" smtClean="0">
                          <a:solidFill>
                            <a:schemeClr val="dk1"/>
                          </a:solidFill>
                          <a:effectLst/>
                          <a:latin typeface="Courier New" pitchFamily="49" charset="0"/>
                          <a:ea typeface="+mn-ea"/>
                          <a:cs typeface="Courier New" pitchFamily="49" charset="0"/>
                        </a:rPr>
                        <a:t>  </a:t>
                      </a:r>
                      <a:r>
                        <a:rPr lang="en-US" altLang="zh-TW" sz="2000" b="1" kern="1200" dirty="0" err="1" smtClean="0">
                          <a:solidFill>
                            <a:schemeClr val="dk1"/>
                          </a:solidFill>
                          <a:effectLst/>
                          <a:latin typeface="Courier New" pitchFamily="49" charset="0"/>
                          <a:ea typeface="+mn-ea"/>
                          <a:cs typeface="Courier New" pitchFamily="49" charset="0"/>
                        </a:rPr>
                        <a:t>ConfigWDT</a:t>
                      </a:r>
                      <a:r>
                        <a:rPr lang="en-US" altLang="zh-TW" sz="2000" b="1" kern="1200" dirty="0" smtClean="0">
                          <a:solidFill>
                            <a:schemeClr val="dk1"/>
                          </a:solidFill>
                          <a:effectLst/>
                          <a:latin typeface="Courier New" pitchFamily="49" charset="0"/>
                          <a:ea typeface="+mn-ea"/>
                          <a:cs typeface="Courier New" pitchFamily="49" charset="0"/>
                        </a:rPr>
                        <a:t>();</a:t>
                      </a:r>
                      <a:endParaRPr lang="zh-TW" altLang="zh-TW" sz="2000" b="1" kern="1200" dirty="0" smtClean="0">
                        <a:solidFill>
                          <a:schemeClr val="dk1"/>
                        </a:solidFill>
                        <a:effectLst/>
                        <a:latin typeface="Courier New" pitchFamily="49" charset="0"/>
                        <a:ea typeface="+mn-ea"/>
                        <a:cs typeface="Courier New" pitchFamily="49" charset="0"/>
                      </a:endParaRPr>
                    </a:p>
                    <a:p>
                      <a:r>
                        <a:rPr lang="en-US" altLang="zh-TW" sz="2000" b="1" kern="1200" dirty="0" smtClean="0">
                          <a:solidFill>
                            <a:schemeClr val="dk1"/>
                          </a:solidFill>
                          <a:effectLst/>
                          <a:latin typeface="Courier New" pitchFamily="49" charset="0"/>
                          <a:ea typeface="+mn-ea"/>
                          <a:cs typeface="Courier New" pitchFamily="49" charset="0"/>
                        </a:rPr>
                        <a:t>  </a:t>
                      </a:r>
                      <a:r>
                        <a:rPr lang="en-US" altLang="zh-TW" sz="2000" b="1" kern="1200" dirty="0" err="1" smtClean="0">
                          <a:solidFill>
                            <a:schemeClr val="dk1"/>
                          </a:solidFill>
                          <a:effectLst/>
                          <a:latin typeface="Courier New" pitchFamily="49" charset="0"/>
                          <a:ea typeface="+mn-ea"/>
                          <a:cs typeface="Courier New" pitchFamily="49" charset="0"/>
                        </a:rPr>
                        <a:t>ConfigClocks</a:t>
                      </a:r>
                      <a:r>
                        <a:rPr lang="en-US" altLang="zh-TW" sz="2000" b="1" kern="1200" dirty="0" smtClean="0">
                          <a:solidFill>
                            <a:schemeClr val="dk1"/>
                          </a:solidFill>
                          <a:effectLst/>
                          <a:latin typeface="Courier New" pitchFamily="49" charset="0"/>
                          <a:ea typeface="+mn-ea"/>
                          <a:cs typeface="Courier New" pitchFamily="49" charset="0"/>
                        </a:rPr>
                        <a:t>();</a:t>
                      </a:r>
                      <a:endParaRPr lang="zh-TW" altLang="zh-TW" sz="2000" b="1" kern="1200" dirty="0" smtClean="0">
                        <a:solidFill>
                          <a:schemeClr val="dk1"/>
                        </a:solidFill>
                        <a:effectLst/>
                        <a:latin typeface="Courier New" pitchFamily="49" charset="0"/>
                        <a:ea typeface="+mn-ea"/>
                        <a:cs typeface="Courier New" pitchFamily="49" charset="0"/>
                      </a:endParaRPr>
                    </a:p>
                    <a:p>
                      <a:r>
                        <a:rPr lang="en-US" altLang="zh-TW" sz="2000" b="1" kern="1200" dirty="0" smtClean="0">
                          <a:solidFill>
                            <a:schemeClr val="dk1"/>
                          </a:solidFill>
                          <a:effectLst/>
                          <a:latin typeface="Courier New" pitchFamily="49" charset="0"/>
                          <a:ea typeface="+mn-ea"/>
                          <a:cs typeface="Courier New" pitchFamily="49" charset="0"/>
                        </a:rPr>
                        <a:t>  </a:t>
                      </a:r>
                      <a:r>
                        <a:rPr lang="en-US" altLang="zh-TW" sz="2000" b="1" kern="1200" dirty="0" err="1" smtClean="0">
                          <a:solidFill>
                            <a:schemeClr val="dk1"/>
                          </a:solidFill>
                          <a:effectLst/>
                          <a:latin typeface="Courier New" pitchFamily="49" charset="0"/>
                          <a:ea typeface="+mn-ea"/>
                          <a:cs typeface="Courier New" pitchFamily="49" charset="0"/>
                        </a:rPr>
                        <a:t>ConfigLEDs</a:t>
                      </a:r>
                      <a:r>
                        <a:rPr lang="en-US" altLang="zh-TW" sz="2000" b="1" kern="1200" dirty="0" smtClean="0">
                          <a:solidFill>
                            <a:schemeClr val="dk1"/>
                          </a:solidFill>
                          <a:effectLst/>
                          <a:latin typeface="Courier New" pitchFamily="49" charset="0"/>
                          <a:ea typeface="+mn-ea"/>
                          <a:cs typeface="Courier New" pitchFamily="49" charset="0"/>
                        </a:rPr>
                        <a:t>();    </a:t>
                      </a:r>
                      <a:r>
                        <a:rPr lang="en-US" altLang="zh-TW" sz="2000" b="1" kern="1200" dirty="0" smtClean="0">
                          <a:solidFill>
                            <a:srgbClr val="00B050"/>
                          </a:solidFill>
                          <a:effectLst/>
                          <a:latin typeface="Courier New" pitchFamily="49" charset="0"/>
                          <a:ea typeface="+mn-ea"/>
                          <a:cs typeface="Courier New" pitchFamily="49" charset="0"/>
                        </a:rPr>
                        <a:t>// enable and turn off LED</a:t>
                      </a:r>
                      <a:endParaRPr lang="zh-TW" altLang="zh-TW" sz="2000" b="1" kern="1200" dirty="0" smtClean="0">
                        <a:solidFill>
                          <a:srgbClr val="00B050"/>
                        </a:solidFill>
                        <a:effectLst/>
                        <a:latin typeface="Courier New" pitchFamily="49" charset="0"/>
                        <a:ea typeface="+mn-ea"/>
                        <a:cs typeface="Courier New" pitchFamily="49" charset="0"/>
                      </a:endParaRPr>
                    </a:p>
                    <a:p>
                      <a:r>
                        <a:rPr lang="en-US" altLang="zh-TW" sz="2000" b="1" kern="1200" dirty="0" smtClean="0">
                          <a:solidFill>
                            <a:schemeClr val="dk1"/>
                          </a:solidFill>
                          <a:effectLst/>
                          <a:latin typeface="Courier New" pitchFamily="49" charset="0"/>
                          <a:ea typeface="+mn-ea"/>
                          <a:cs typeface="Courier New" pitchFamily="49" charset="0"/>
                        </a:rPr>
                        <a:t>  ConfigTimerA2();</a:t>
                      </a:r>
                    </a:p>
                    <a:p>
                      <a:r>
                        <a:rPr lang="de-DE" altLang="zh-TW" sz="2000" b="1" kern="1200" dirty="0" smtClean="0">
                          <a:solidFill>
                            <a:schemeClr val="dk1"/>
                          </a:solidFill>
                          <a:effectLst/>
                          <a:latin typeface="Courier New" pitchFamily="49" charset="0"/>
                          <a:ea typeface="+mn-ea"/>
                          <a:cs typeface="Courier New" pitchFamily="49" charset="0"/>
                        </a:rPr>
                        <a:t>  _BIS_SR(GIE);  </a:t>
                      </a:r>
                      <a:r>
                        <a:rPr lang="de-DE" altLang="zh-TW" sz="2000" b="1" kern="1200" dirty="0" smtClean="0">
                          <a:solidFill>
                            <a:schemeClr val="dk1"/>
                          </a:solidFill>
                          <a:effectLst/>
                          <a:latin typeface="Courier New" pitchFamily="49" charset="0"/>
                          <a:ea typeface="+mn-ea"/>
                          <a:cs typeface="Courier New" pitchFamily="49" charset="0"/>
                        </a:rPr>
                        <a:t> </a:t>
                      </a:r>
                      <a:r>
                        <a:rPr lang="de-DE" altLang="zh-TW" sz="2000" b="1" kern="1200" dirty="0" smtClean="0">
                          <a:solidFill>
                            <a:srgbClr val="00B050"/>
                          </a:solidFill>
                          <a:effectLst/>
                          <a:latin typeface="Courier New" pitchFamily="49" charset="0"/>
                          <a:ea typeface="+mn-ea"/>
                          <a:cs typeface="Courier New" pitchFamily="49" charset="0"/>
                        </a:rPr>
                        <a:t>// Turn on </a:t>
                      </a:r>
                      <a:r>
                        <a:rPr lang="de-DE" altLang="zh-TW" sz="2000" b="1" kern="1200" dirty="0" smtClean="0">
                          <a:solidFill>
                            <a:srgbClr val="00B050"/>
                          </a:solidFill>
                          <a:effectLst/>
                          <a:latin typeface="Courier New" pitchFamily="49" charset="0"/>
                          <a:ea typeface="+mn-ea"/>
                          <a:cs typeface="Courier New" pitchFamily="49" charset="0"/>
                        </a:rPr>
                        <a:t>Interrupts</a:t>
                      </a:r>
                    </a:p>
                    <a:p>
                      <a:r>
                        <a:rPr lang="de-DE" altLang="zh-TW" sz="2000" b="1" kern="1200" baseline="0" dirty="0" smtClean="0">
                          <a:solidFill>
                            <a:srgbClr val="00B050"/>
                          </a:solidFill>
                          <a:effectLst/>
                          <a:latin typeface="Courier New" pitchFamily="49" charset="0"/>
                          <a:ea typeface="+mn-ea"/>
                          <a:cs typeface="Courier New" pitchFamily="49" charset="0"/>
                        </a:rPr>
                        <a:t>                  </a:t>
                      </a:r>
                      <a:r>
                        <a:rPr lang="de-DE" altLang="zh-TW" sz="2000" b="1" kern="1200" dirty="0" smtClean="0">
                          <a:solidFill>
                            <a:srgbClr val="00B050"/>
                          </a:solidFill>
                          <a:effectLst/>
                          <a:latin typeface="Courier New" pitchFamily="49" charset="0"/>
                          <a:ea typeface="+mn-ea"/>
                          <a:cs typeface="Courier New" pitchFamily="49" charset="0"/>
                        </a:rPr>
                        <a:t>/</a:t>
                      </a:r>
                      <a:r>
                        <a:rPr lang="de-DE" altLang="zh-TW" sz="2000" b="1" kern="1200" dirty="0" smtClean="0">
                          <a:solidFill>
                            <a:srgbClr val="00B050"/>
                          </a:solidFill>
                          <a:effectLst/>
                          <a:latin typeface="Courier New" pitchFamily="49" charset="0"/>
                          <a:ea typeface="+mn-ea"/>
                          <a:cs typeface="Courier New" pitchFamily="49" charset="0"/>
                        </a:rPr>
                        <a:t>/ GIE: general iterrupt enable</a:t>
                      </a:r>
                      <a:endParaRPr lang="zh-TW" altLang="zh-TW" sz="2000" b="1" kern="1200" dirty="0" smtClean="0">
                        <a:solidFill>
                          <a:srgbClr val="00B050"/>
                        </a:solidFill>
                        <a:effectLst/>
                        <a:latin typeface="Courier New" pitchFamily="49" charset="0"/>
                        <a:ea typeface="+mn-ea"/>
                        <a:cs typeface="Courier New" pitchFamily="49" charset="0"/>
                      </a:endParaRPr>
                    </a:p>
                    <a:p>
                      <a:r>
                        <a:rPr lang="de-DE" altLang="zh-TW" sz="2000" b="1" kern="1200" dirty="0" smtClean="0">
                          <a:solidFill>
                            <a:schemeClr val="dk1"/>
                          </a:solidFill>
                          <a:effectLst/>
                          <a:latin typeface="Courier New" pitchFamily="49" charset="0"/>
                          <a:ea typeface="+mn-ea"/>
                          <a:cs typeface="Courier New" pitchFamily="49" charset="0"/>
                        </a:rPr>
                        <a:t>  </a:t>
                      </a:r>
                      <a:r>
                        <a:rPr lang="en-US" altLang="zh-TW" sz="2000" b="1" kern="1200" dirty="0" smtClean="0">
                          <a:solidFill>
                            <a:schemeClr val="dk1"/>
                          </a:solidFill>
                          <a:effectLst/>
                          <a:latin typeface="Courier New" pitchFamily="49" charset="0"/>
                          <a:ea typeface="+mn-ea"/>
                          <a:cs typeface="Courier New" pitchFamily="49" charset="0"/>
                        </a:rPr>
                        <a:t>while(1)</a:t>
                      </a:r>
                    </a:p>
                    <a:p>
                      <a:r>
                        <a:rPr lang="en-US" altLang="zh-TW" sz="2000" b="1" kern="1200" dirty="0" smtClean="0">
                          <a:solidFill>
                            <a:schemeClr val="dk1"/>
                          </a:solidFill>
                          <a:effectLst/>
                          <a:latin typeface="Courier New" pitchFamily="49" charset="0"/>
                          <a:ea typeface="+mn-ea"/>
                          <a:cs typeface="Courier New" pitchFamily="49" charset="0"/>
                        </a:rPr>
                        <a:t>    P1OUT |= BIT0;  </a:t>
                      </a:r>
                      <a:r>
                        <a:rPr lang="en-US" altLang="zh-TW" sz="2000" b="1" kern="1200" dirty="0" smtClean="0">
                          <a:solidFill>
                            <a:srgbClr val="00B050"/>
                          </a:solidFill>
                          <a:effectLst/>
                          <a:latin typeface="Courier New" pitchFamily="49" charset="0"/>
                          <a:ea typeface="+mn-ea"/>
                          <a:cs typeface="Courier New" pitchFamily="49" charset="0"/>
                        </a:rPr>
                        <a:t>// turn on red LED</a:t>
                      </a:r>
                      <a:endParaRPr lang="zh-TW" altLang="zh-TW" sz="2000" b="1" kern="1200" dirty="0" smtClean="0">
                        <a:solidFill>
                          <a:srgbClr val="00B050"/>
                        </a:solidFill>
                        <a:effectLst/>
                        <a:latin typeface="Courier New" pitchFamily="49" charset="0"/>
                        <a:ea typeface="+mn-ea"/>
                        <a:cs typeface="Courier New" pitchFamily="49" charset="0"/>
                      </a:endParaRPr>
                    </a:p>
                    <a:p>
                      <a:r>
                        <a:rPr lang="en-US" altLang="zh-TW" sz="2000" b="1" kern="1200" dirty="0" smtClean="0">
                          <a:solidFill>
                            <a:schemeClr val="dk1"/>
                          </a:solidFill>
                          <a:effectLst/>
                          <a:latin typeface="Courier New" pitchFamily="49" charset="0"/>
                          <a:ea typeface="+mn-ea"/>
                          <a:cs typeface="Courier New" pitchFamily="49" charset="0"/>
                        </a:rPr>
                        <a:t>}</a:t>
                      </a:r>
                      <a:endParaRPr lang="zh-TW" altLang="zh-TW" sz="2000" b="1" kern="1200" dirty="0">
                        <a:solidFill>
                          <a:schemeClr val="dk1"/>
                        </a:solidFill>
                        <a:effectLst/>
                        <a:latin typeface="Courier New" pitchFamily="49" charset="0"/>
                        <a:ea typeface="+mn-ea"/>
                        <a:cs typeface="Courier New" pitchFamily="49" charset="0"/>
                      </a:endParaRPr>
                    </a:p>
                  </a:txBody>
                  <a:tcPr/>
                </a:tc>
              </a:tr>
            </a:tbl>
          </a:graphicData>
        </a:graphic>
      </p:graphicFrame>
    </p:spTree>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6" name="Rectangle 4"/>
          <p:cNvSpPr>
            <a:spLocks noGrp="1"/>
          </p:cNvSpPr>
          <p:nvPr>
            <p:ph type="title" idx="4294967295"/>
          </p:nvPr>
        </p:nvSpPr>
        <p:spPr/>
        <p:txBody>
          <a:bodyPr/>
          <a:lstStyle/>
          <a:p>
            <a:r>
              <a:rPr lang="en-US" altLang="zh-TW" smtClean="0"/>
              <a:t>Basic Lab</a:t>
            </a:r>
            <a:endParaRPr lang="zh-TW" altLang="en-US" smtClean="0"/>
          </a:p>
        </p:txBody>
      </p:sp>
      <p:sp>
        <p:nvSpPr>
          <p:cNvPr id="38917" name="Rectangle 5"/>
          <p:cNvSpPr>
            <a:spLocks noGrp="1"/>
          </p:cNvSpPr>
          <p:nvPr>
            <p:ph type="body" idx="4294967295"/>
          </p:nvPr>
        </p:nvSpPr>
        <p:spPr/>
        <p:txBody>
          <a:bodyPr/>
          <a:lstStyle/>
          <a:p>
            <a:r>
              <a:rPr lang="en-US" altLang="zh-TW" sz="2800" smtClean="0"/>
              <a:t>Complete the functions in the sample code.</a:t>
            </a:r>
          </a:p>
          <a:p>
            <a:r>
              <a:rPr lang="en-US" altLang="zh-TW" sz="2800" smtClean="0"/>
              <a:t>Flash green LED at 1 Hz based on the interrupt from Timer_A, which is driven by SMCLK sourced by VLO.</a:t>
            </a:r>
          </a:p>
          <a:p>
            <a:pPr lvl="1"/>
            <a:r>
              <a:rPr lang="en-US" altLang="zh-TW" sz="2400" i="1" smtClean="0"/>
              <a:t>Hint: For different devices, the "Interrupt Vectors name" may be different; plz check the header file for the correct Interrupt Vectors name.</a:t>
            </a:r>
          </a:p>
          <a:p>
            <a:r>
              <a:rPr lang="en-US" altLang="zh-TW" sz="2800" smtClean="0"/>
              <a:t>While keeping the green LED flashing at 1 Hz, use polling to monitor the activity of the button. Pushing the button turns on the red LED and releasing the button turns it off.</a:t>
            </a:r>
          </a:p>
        </p:txBody>
      </p: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標題 1"/>
          <p:cNvSpPr>
            <a:spLocks noGrp="1"/>
          </p:cNvSpPr>
          <p:nvPr>
            <p:ph type="title"/>
          </p:nvPr>
        </p:nvSpPr>
        <p:spPr/>
        <p:txBody>
          <a:bodyPr/>
          <a:lstStyle/>
          <a:p>
            <a:r>
              <a:rPr lang="en-US" altLang="zh-TW" smtClean="0"/>
              <a:t>Introduction</a:t>
            </a:r>
            <a:endParaRPr lang="zh-TW" altLang="en-US" smtClean="0"/>
          </a:p>
        </p:txBody>
      </p:sp>
      <p:sp>
        <p:nvSpPr>
          <p:cNvPr id="16386" name="內容版面配置區 2"/>
          <p:cNvSpPr>
            <a:spLocks noGrp="1"/>
          </p:cNvSpPr>
          <p:nvPr>
            <p:ph idx="1"/>
          </p:nvPr>
        </p:nvSpPr>
        <p:spPr/>
        <p:txBody>
          <a:bodyPr/>
          <a:lstStyle/>
          <a:p>
            <a:r>
              <a:rPr lang="en-US" altLang="zh-TW" smtClean="0"/>
              <a:t>In this lab, we will learn</a:t>
            </a:r>
          </a:p>
          <a:p>
            <a:pPr lvl="1"/>
            <a:r>
              <a:rPr lang="en-US" altLang="zh-TW" smtClean="0"/>
              <a:t>The interrupt of Timer_A in MSP430</a:t>
            </a:r>
          </a:p>
          <a:p>
            <a:pPr lvl="1"/>
            <a:r>
              <a:rPr lang="en-US" altLang="zh-TW" smtClean="0"/>
              <a:t>The interrupt of port P1 in MSP430</a:t>
            </a:r>
          </a:p>
          <a:p>
            <a:pPr lvl="1"/>
            <a:r>
              <a:rPr lang="en-US" altLang="zh-TW" smtClean="0"/>
              <a:t>How to write an interrupt  service routine</a:t>
            </a:r>
            <a:endParaRPr lang="zh-TW" altLang="en-US" smtClean="0"/>
          </a:p>
        </p:txBody>
      </p:sp>
    </p:spTree>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4" name="Rectangle 4"/>
          <p:cNvSpPr>
            <a:spLocks noGrp="1"/>
          </p:cNvSpPr>
          <p:nvPr>
            <p:ph type="title" idx="4294967295"/>
          </p:nvPr>
        </p:nvSpPr>
        <p:spPr/>
        <p:txBody>
          <a:bodyPr/>
          <a:lstStyle/>
          <a:p>
            <a:r>
              <a:rPr lang="en-US" altLang="zh-TW" smtClean="0"/>
              <a:t>Bonus</a:t>
            </a:r>
            <a:endParaRPr lang="zh-TW" altLang="en-US" smtClean="0"/>
          </a:p>
        </p:txBody>
      </p:sp>
      <p:sp>
        <p:nvSpPr>
          <p:cNvPr id="40965" name="Rectangle 5"/>
          <p:cNvSpPr>
            <a:spLocks noGrp="1"/>
          </p:cNvSpPr>
          <p:nvPr>
            <p:ph type="body" idx="4294967295"/>
          </p:nvPr>
        </p:nvSpPr>
        <p:spPr/>
        <p:txBody>
          <a:bodyPr/>
          <a:lstStyle/>
          <a:p>
            <a:r>
              <a:rPr lang="en-US" altLang="zh-TW" smtClean="0"/>
              <a:t>Write an ISR for the button , and whenever the button is pushed, make the blinking LED into red LED and vice versa.</a:t>
            </a:r>
          </a:p>
          <a:p>
            <a:pPr lvl="1"/>
            <a:r>
              <a:rPr lang="en-US" altLang="zh-TW" i="1" smtClean="0"/>
              <a:t>Hint: PORT1_VECTOR as interrupt type,  P1IFG as interrupt flag, P1IE to enable interrupt for port 1,            BIT3 to represent the 3rd bit.</a:t>
            </a:r>
            <a:endParaRPr lang="zh-TW" altLang="en-US" i="1" smtClean="0"/>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標題 1"/>
          <p:cNvSpPr>
            <a:spLocks noGrp="1"/>
          </p:cNvSpPr>
          <p:nvPr>
            <p:ph type="title"/>
          </p:nvPr>
        </p:nvSpPr>
        <p:spPr/>
        <p:txBody>
          <a:bodyPr/>
          <a:lstStyle/>
          <a:p>
            <a:r>
              <a:rPr lang="en-US" altLang="zh-TW" smtClean="0"/>
              <a:t>Enabling Interrupts in MSP430</a:t>
            </a:r>
            <a:endParaRPr lang="zh-TW" altLang="en-US" smtClean="0"/>
          </a:p>
        </p:txBody>
      </p:sp>
      <p:pic>
        <p:nvPicPr>
          <p:cNvPr id="18434" name="Picture 2"/>
          <p:cNvPicPr>
            <a:picLocks noChangeAspect="1" noChangeArrowheads="1"/>
          </p:cNvPicPr>
          <p:nvPr/>
        </p:nvPicPr>
        <p:blipFill>
          <a:blip r:embed="rId2"/>
          <a:srcRect t="6259"/>
          <a:stretch>
            <a:fillRect/>
          </a:stretch>
        </p:blipFill>
        <p:spPr bwMode="auto">
          <a:xfrm>
            <a:off x="1763713" y="1484313"/>
            <a:ext cx="4945062" cy="3600450"/>
          </a:xfrm>
          <a:prstGeom prst="rect">
            <a:avLst/>
          </a:prstGeom>
          <a:noFill/>
          <a:ln w="9525">
            <a:noFill/>
            <a:miter lim="800000"/>
            <a:headEnd/>
            <a:tailEnd/>
          </a:ln>
        </p:spPr>
      </p:pic>
      <p:grpSp>
        <p:nvGrpSpPr>
          <p:cNvPr id="22" name="群組 21"/>
          <p:cNvGrpSpPr>
            <a:grpSpLocks/>
          </p:cNvGrpSpPr>
          <p:nvPr/>
        </p:nvGrpSpPr>
        <p:grpSpPr bwMode="auto">
          <a:xfrm>
            <a:off x="323850" y="3357563"/>
            <a:ext cx="3960813" cy="2884487"/>
            <a:chOff x="323528" y="3356992"/>
            <a:chExt cx="3960812" cy="2885430"/>
          </a:xfrm>
        </p:grpSpPr>
        <p:pic>
          <p:nvPicPr>
            <p:cNvPr id="18463" name="Picture 6" descr="f02-05-H8276.jpg"/>
            <p:cNvPicPr>
              <a:picLocks noChangeAspect="1"/>
            </p:cNvPicPr>
            <p:nvPr/>
          </p:nvPicPr>
          <p:blipFill>
            <a:blip r:embed="rId3"/>
            <a:srcRect/>
            <a:stretch>
              <a:fillRect/>
            </a:stretch>
          </p:blipFill>
          <p:spPr bwMode="auto">
            <a:xfrm>
              <a:off x="323528" y="4077072"/>
              <a:ext cx="3960812" cy="2165350"/>
            </a:xfrm>
            <a:prstGeom prst="rect">
              <a:avLst/>
            </a:prstGeom>
            <a:noFill/>
            <a:ln w="9525">
              <a:noFill/>
              <a:miter lim="800000"/>
              <a:headEnd/>
              <a:tailEnd/>
            </a:ln>
          </p:spPr>
        </p:pic>
        <p:cxnSp>
          <p:nvCxnSpPr>
            <p:cNvPr id="16" name="直線接點 15"/>
            <p:cNvCxnSpPr/>
            <p:nvPr/>
          </p:nvCxnSpPr>
          <p:spPr>
            <a:xfrm flipV="1">
              <a:off x="323528" y="3356992"/>
              <a:ext cx="1655763" cy="647912"/>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直線接點 17"/>
            <p:cNvCxnSpPr/>
            <p:nvPr/>
          </p:nvCxnSpPr>
          <p:spPr>
            <a:xfrm>
              <a:off x="2411090" y="3356992"/>
              <a:ext cx="1800225" cy="719372"/>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grpSp>
      <p:cxnSp>
        <p:nvCxnSpPr>
          <p:cNvPr id="20" name="直線接點 19"/>
          <p:cNvCxnSpPr/>
          <p:nvPr/>
        </p:nvCxnSpPr>
        <p:spPr>
          <a:xfrm>
            <a:off x="1692275" y="5084763"/>
            <a:ext cx="1150938"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
        <p:nvSpPr>
          <p:cNvPr id="21" name="文字方塊 20"/>
          <p:cNvSpPr txBox="1">
            <a:spLocks noChangeArrowheads="1"/>
          </p:cNvSpPr>
          <p:nvPr/>
        </p:nvSpPr>
        <p:spPr bwMode="auto">
          <a:xfrm>
            <a:off x="3203575" y="4797425"/>
            <a:ext cx="542925" cy="400050"/>
          </a:xfrm>
          <a:prstGeom prst="rect">
            <a:avLst/>
          </a:prstGeom>
          <a:noFill/>
          <a:ln w="9525">
            <a:noFill/>
            <a:miter lim="800000"/>
            <a:headEnd/>
            <a:tailEnd/>
          </a:ln>
        </p:spPr>
        <p:txBody>
          <a:bodyPr wrap="none">
            <a:spAutoFit/>
          </a:bodyPr>
          <a:lstStyle/>
          <a:p>
            <a:r>
              <a:rPr kumimoji="0" lang="en-US" altLang="zh-TW" sz="2000" b="1">
                <a:solidFill>
                  <a:srgbClr val="FF0000"/>
                </a:solidFill>
                <a:latin typeface="Calibri" pitchFamily="34" charset="0"/>
              </a:rPr>
              <a:t>GIE</a:t>
            </a:r>
            <a:endParaRPr kumimoji="0" lang="zh-TW" altLang="en-US" sz="2000" b="1">
              <a:solidFill>
                <a:srgbClr val="FF0000"/>
              </a:solidFill>
              <a:latin typeface="Calibri" pitchFamily="34" charset="0"/>
            </a:endParaRPr>
          </a:p>
        </p:txBody>
      </p:sp>
      <p:sp>
        <p:nvSpPr>
          <p:cNvPr id="23" name="矩形 22"/>
          <p:cNvSpPr/>
          <p:nvPr/>
        </p:nvSpPr>
        <p:spPr>
          <a:xfrm>
            <a:off x="1908175" y="2924175"/>
            <a:ext cx="576263" cy="792163"/>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kumimoji="0" lang="zh-TW" altLang="en-US"/>
          </a:p>
        </p:txBody>
      </p:sp>
      <p:sp>
        <p:nvSpPr>
          <p:cNvPr id="24" name="矩形 23"/>
          <p:cNvSpPr/>
          <p:nvPr/>
        </p:nvSpPr>
        <p:spPr>
          <a:xfrm>
            <a:off x="5076825" y="3789363"/>
            <a:ext cx="503238" cy="8636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kumimoji="0" lang="zh-TW" altLang="en-US"/>
          </a:p>
        </p:txBody>
      </p:sp>
      <p:grpSp>
        <p:nvGrpSpPr>
          <p:cNvPr id="37" name="群組 36"/>
          <p:cNvGrpSpPr>
            <a:grpSpLocks/>
          </p:cNvGrpSpPr>
          <p:nvPr/>
        </p:nvGrpSpPr>
        <p:grpSpPr bwMode="auto">
          <a:xfrm>
            <a:off x="5076825" y="4365625"/>
            <a:ext cx="4067175" cy="2492375"/>
            <a:chOff x="5076056" y="4365104"/>
            <a:chExt cx="4067944" cy="2492896"/>
          </a:xfrm>
        </p:grpSpPr>
        <p:grpSp>
          <p:nvGrpSpPr>
            <p:cNvPr id="18453" name="Group 16"/>
            <p:cNvGrpSpPr>
              <a:grpSpLocks/>
            </p:cNvGrpSpPr>
            <p:nvPr/>
          </p:nvGrpSpPr>
          <p:grpSpPr bwMode="auto">
            <a:xfrm>
              <a:off x="5076056" y="4509120"/>
              <a:ext cx="3995936" cy="936104"/>
              <a:chOff x="2562" y="1162"/>
              <a:chExt cx="3152" cy="1015"/>
            </a:xfrm>
          </p:grpSpPr>
          <p:pic>
            <p:nvPicPr>
              <p:cNvPr id="18460" name="Picture 4"/>
              <p:cNvPicPr>
                <a:picLocks noChangeAspect="1" noChangeArrowheads="1"/>
              </p:cNvPicPr>
              <p:nvPr/>
            </p:nvPicPr>
            <p:blipFill>
              <a:blip r:embed="rId4"/>
              <a:srcRect/>
              <a:stretch>
                <a:fillRect/>
              </a:stretch>
            </p:blipFill>
            <p:spPr bwMode="auto">
              <a:xfrm>
                <a:off x="2562" y="1162"/>
                <a:ext cx="3152" cy="771"/>
              </a:xfrm>
              <a:prstGeom prst="rect">
                <a:avLst/>
              </a:prstGeom>
              <a:noFill/>
              <a:ln w="9525">
                <a:noFill/>
                <a:miter lim="800000"/>
                <a:headEnd/>
                <a:tailEnd/>
              </a:ln>
            </p:spPr>
          </p:pic>
          <p:sp>
            <p:nvSpPr>
              <p:cNvPr id="27" name="橢圓 26"/>
              <p:cNvSpPr/>
              <p:nvPr/>
            </p:nvSpPr>
            <p:spPr>
              <a:xfrm>
                <a:off x="4957" y="1639"/>
                <a:ext cx="299" cy="188"/>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TW" altLang="en-US"/>
              </a:p>
            </p:txBody>
          </p:sp>
          <p:sp>
            <p:nvSpPr>
              <p:cNvPr id="18462" name="Text Box 15"/>
              <p:cNvSpPr txBox="1">
                <a:spLocks noChangeArrowheads="1"/>
              </p:cNvSpPr>
              <p:nvPr/>
            </p:nvSpPr>
            <p:spPr bwMode="auto">
              <a:xfrm>
                <a:off x="3758" y="1927"/>
                <a:ext cx="574" cy="250"/>
              </a:xfrm>
              <a:prstGeom prst="rect">
                <a:avLst/>
              </a:prstGeom>
              <a:noFill/>
              <a:ln w="9525">
                <a:noFill/>
                <a:miter lim="800000"/>
                <a:headEnd/>
                <a:tailEnd/>
              </a:ln>
            </p:spPr>
            <p:txBody>
              <a:bodyPr wrap="none">
                <a:spAutoFit/>
              </a:bodyPr>
              <a:lstStyle/>
              <a:p>
                <a:r>
                  <a:rPr kumimoji="0" lang="en-US" altLang="zh-TW" sz="2000">
                    <a:latin typeface="Calibri" pitchFamily="34" charset="0"/>
                  </a:rPr>
                  <a:t>TACTL</a:t>
                </a:r>
              </a:p>
            </p:txBody>
          </p:sp>
        </p:grpSp>
        <p:grpSp>
          <p:nvGrpSpPr>
            <p:cNvPr id="18454" name="Group 20"/>
            <p:cNvGrpSpPr>
              <a:grpSpLocks/>
            </p:cNvGrpSpPr>
            <p:nvPr/>
          </p:nvGrpSpPr>
          <p:grpSpPr bwMode="auto">
            <a:xfrm>
              <a:off x="5076056" y="5589240"/>
              <a:ext cx="3995936" cy="1268760"/>
              <a:chOff x="703" y="2750"/>
              <a:chExt cx="4925" cy="1093"/>
            </a:xfrm>
          </p:grpSpPr>
          <p:pic>
            <p:nvPicPr>
              <p:cNvPr id="18457" name="Picture 17"/>
              <p:cNvPicPr>
                <a:picLocks noChangeAspect="1" noChangeArrowheads="1"/>
              </p:cNvPicPr>
              <p:nvPr/>
            </p:nvPicPr>
            <p:blipFill>
              <a:blip r:embed="rId5"/>
              <a:srcRect/>
              <a:stretch>
                <a:fillRect/>
              </a:stretch>
            </p:blipFill>
            <p:spPr bwMode="auto">
              <a:xfrm>
                <a:off x="703" y="2750"/>
                <a:ext cx="4925" cy="821"/>
              </a:xfrm>
              <a:prstGeom prst="rect">
                <a:avLst/>
              </a:prstGeom>
              <a:noFill/>
              <a:ln w="9525">
                <a:noFill/>
                <a:miter lim="800000"/>
                <a:headEnd/>
                <a:tailEnd/>
              </a:ln>
            </p:spPr>
          </p:pic>
          <p:sp>
            <p:nvSpPr>
              <p:cNvPr id="18458" name="Text Box 18"/>
              <p:cNvSpPr txBox="1">
                <a:spLocks noChangeArrowheads="1"/>
              </p:cNvSpPr>
              <p:nvPr/>
            </p:nvSpPr>
            <p:spPr bwMode="auto">
              <a:xfrm>
                <a:off x="2732" y="3563"/>
                <a:ext cx="1070" cy="280"/>
              </a:xfrm>
              <a:prstGeom prst="rect">
                <a:avLst/>
              </a:prstGeom>
              <a:noFill/>
              <a:ln w="9525">
                <a:noFill/>
                <a:miter lim="800000"/>
                <a:headEnd/>
                <a:tailEnd/>
              </a:ln>
            </p:spPr>
            <p:txBody>
              <a:bodyPr wrap="none">
                <a:spAutoFit/>
              </a:bodyPr>
              <a:lstStyle/>
              <a:p>
                <a:r>
                  <a:rPr kumimoji="0" lang="en-US" altLang="zh-TW" sz="2000">
                    <a:latin typeface="Calibri" pitchFamily="34" charset="0"/>
                  </a:rPr>
                  <a:t>TACCTL</a:t>
                </a:r>
              </a:p>
            </p:txBody>
          </p:sp>
          <p:sp>
            <p:nvSpPr>
              <p:cNvPr id="18459" name="Oval 19"/>
              <p:cNvSpPr>
                <a:spLocks noChangeArrowheads="1"/>
              </p:cNvSpPr>
              <p:nvPr/>
            </p:nvSpPr>
            <p:spPr bwMode="auto">
              <a:xfrm>
                <a:off x="2653" y="3203"/>
                <a:ext cx="408" cy="272"/>
              </a:xfrm>
              <a:prstGeom prst="ellipse">
                <a:avLst/>
              </a:prstGeom>
              <a:noFill/>
              <a:ln w="38100">
                <a:solidFill>
                  <a:srgbClr val="FF0000"/>
                </a:solidFill>
                <a:round/>
                <a:headEnd/>
                <a:tailEnd/>
              </a:ln>
            </p:spPr>
            <p:txBody>
              <a:bodyPr wrap="none" anchor="ctr"/>
              <a:lstStyle/>
              <a:p>
                <a:endParaRPr kumimoji="0" lang="zh-TW" altLang="en-US">
                  <a:latin typeface="Calibri" pitchFamily="34" charset="0"/>
                </a:endParaRPr>
              </a:p>
            </p:txBody>
          </p:sp>
        </p:grpSp>
        <p:cxnSp>
          <p:nvCxnSpPr>
            <p:cNvPr id="34" name="直線接點 33"/>
            <p:cNvCxnSpPr/>
            <p:nvPr/>
          </p:nvCxnSpPr>
          <p:spPr>
            <a:xfrm flipH="1">
              <a:off x="5076056" y="4365104"/>
              <a:ext cx="144490" cy="1224219"/>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6" name="直線接點 35"/>
            <p:cNvCxnSpPr/>
            <p:nvPr/>
          </p:nvCxnSpPr>
          <p:spPr>
            <a:xfrm>
              <a:off x="5436487" y="4365104"/>
              <a:ext cx="3707513" cy="144493"/>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38" name="文字方塊 37"/>
          <p:cNvSpPr txBox="1">
            <a:spLocks noChangeArrowheads="1"/>
          </p:cNvSpPr>
          <p:nvPr/>
        </p:nvSpPr>
        <p:spPr bwMode="auto">
          <a:xfrm>
            <a:off x="7891463" y="4797425"/>
            <a:ext cx="641350" cy="400050"/>
          </a:xfrm>
          <a:prstGeom prst="rect">
            <a:avLst/>
          </a:prstGeom>
          <a:solidFill>
            <a:schemeClr val="bg1"/>
          </a:solidFill>
          <a:ln w="9525">
            <a:noFill/>
            <a:miter lim="800000"/>
            <a:headEnd/>
            <a:tailEnd/>
          </a:ln>
        </p:spPr>
        <p:txBody>
          <a:bodyPr wrap="none">
            <a:spAutoFit/>
          </a:bodyPr>
          <a:lstStyle/>
          <a:p>
            <a:r>
              <a:rPr kumimoji="0" lang="en-US" altLang="zh-TW" sz="2000" b="1">
                <a:solidFill>
                  <a:srgbClr val="FF0000"/>
                </a:solidFill>
                <a:latin typeface="Calibri" pitchFamily="34" charset="0"/>
              </a:rPr>
              <a:t>TAIE</a:t>
            </a:r>
            <a:endParaRPr kumimoji="0" lang="zh-TW" altLang="en-US" sz="2000" b="1">
              <a:solidFill>
                <a:srgbClr val="FF0000"/>
              </a:solidFill>
              <a:latin typeface="Calibri" pitchFamily="34" charset="0"/>
            </a:endParaRPr>
          </a:p>
        </p:txBody>
      </p:sp>
      <p:sp>
        <p:nvSpPr>
          <p:cNvPr id="39" name="文字方塊 38"/>
          <p:cNvSpPr txBox="1">
            <a:spLocks noChangeArrowheads="1"/>
          </p:cNvSpPr>
          <p:nvPr/>
        </p:nvSpPr>
        <p:spPr bwMode="auto">
          <a:xfrm>
            <a:off x="6588125" y="6092825"/>
            <a:ext cx="650875" cy="400050"/>
          </a:xfrm>
          <a:prstGeom prst="rect">
            <a:avLst/>
          </a:prstGeom>
          <a:solidFill>
            <a:schemeClr val="bg1"/>
          </a:solidFill>
          <a:ln w="9525">
            <a:noFill/>
            <a:miter lim="800000"/>
            <a:headEnd/>
            <a:tailEnd/>
          </a:ln>
        </p:spPr>
        <p:txBody>
          <a:bodyPr wrap="none">
            <a:spAutoFit/>
          </a:bodyPr>
          <a:lstStyle/>
          <a:p>
            <a:r>
              <a:rPr kumimoji="0" lang="en-US" altLang="zh-TW" sz="2000" b="1">
                <a:solidFill>
                  <a:srgbClr val="FF0000"/>
                </a:solidFill>
                <a:latin typeface="Calibri" pitchFamily="34" charset="0"/>
              </a:rPr>
              <a:t>CCIE</a:t>
            </a:r>
            <a:endParaRPr kumimoji="0" lang="zh-TW" altLang="en-US" sz="2000" b="1">
              <a:solidFill>
                <a:srgbClr val="FF0000"/>
              </a:solidFill>
              <a:latin typeface="Calibri" pitchFamily="34" charset="0"/>
            </a:endParaRPr>
          </a:p>
        </p:txBody>
      </p:sp>
      <p:sp>
        <p:nvSpPr>
          <p:cNvPr id="40" name="矩形 39"/>
          <p:cNvSpPr/>
          <p:nvPr/>
        </p:nvSpPr>
        <p:spPr>
          <a:xfrm>
            <a:off x="5076825" y="2133600"/>
            <a:ext cx="647700" cy="8636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kumimoji="0" lang="zh-TW" altLang="en-US"/>
          </a:p>
        </p:txBody>
      </p:sp>
      <p:grpSp>
        <p:nvGrpSpPr>
          <p:cNvPr id="48" name="群組 47"/>
          <p:cNvGrpSpPr>
            <a:grpSpLocks/>
          </p:cNvGrpSpPr>
          <p:nvPr/>
        </p:nvGrpSpPr>
        <p:grpSpPr bwMode="auto">
          <a:xfrm>
            <a:off x="5219700" y="2708275"/>
            <a:ext cx="3168650" cy="1081088"/>
            <a:chOff x="5220072" y="2708920"/>
            <a:chExt cx="3168352" cy="1080120"/>
          </a:xfrm>
        </p:grpSpPr>
        <p:sp>
          <p:nvSpPr>
            <p:cNvPr id="41" name="矩形 40"/>
            <p:cNvSpPr/>
            <p:nvPr/>
          </p:nvSpPr>
          <p:spPr>
            <a:xfrm>
              <a:off x="6443920" y="3284667"/>
              <a:ext cx="1944504" cy="504373"/>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kumimoji="0" lang="en-US" altLang="zh-TW" sz="2000" dirty="0">
                  <a:solidFill>
                    <a:schemeClr val="tx1"/>
                  </a:solidFill>
                </a:rPr>
                <a:t>P1IE</a:t>
              </a:r>
              <a:endParaRPr kumimoji="0" lang="zh-TW" altLang="en-US" sz="2000" dirty="0">
                <a:solidFill>
                  <a:schemeClr val="tx1"/>
                </a:solidFill>
              </a:endParaRPr>
            </a:p>
          </p:txBody>
        </p:sp>
        <p:cxnSp>
          <p:nvCxnSpPr>
            <p:cNvPr id="43" name="直線接點 42"/>
            <p:cNvCxnSpPr/>
            <p:nvPr/>
          </p:nvCxnSpPr>
          <p:spPr>
            <a:xfrm>
              <a:off x="5220072" y="2780294"/>
              <a:ext cx="1223848" cy="504373"/>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7" name="直線接點 46"/>
            <p:cNvCxnSpPr/>
            <p:nvPr/>
          </p:nvCxnSpPr>
          <p:spPr>
            <a:xfrm>
              <a:off x="5580401" y="2708920"/>
              <a:ext cx="2808023" cy="575747"/>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49" name="文字方塊 48"/>
          <p:cNvSpPr txBox="1">
            <a:spLocks noChangeArrowheads="1"/>
          </p:cNvSpPr>
          <p:nvPr/>
        </p:nvSpPr>
        <p:spPr bwMode="auto">
          <a:xfrm>
            <a:off x="8316913" y="4797425"/>
            <a:ext cx="793750" cy="400050"/>
          </a:xfrm>
          <a:prstGeom prst="rect">
            <a:avLst/>
          </a:prstGeom>
          <a:solidFill>
            <a:schemeClr val="bg1"/>
          </a:solidFill>
          <a:ln w="9525">
            <a:noFill/>
            <a:miter lim="800000"/>
            <a:headEnd/>
            <a:tailEnd/>
          </a:ln>
        </p:spPr>
        <p:txBody>
          <a:bodyPr wrap="none">
            <a:spAutoFit/>
          </a:bodyPr>
          <a:lstStyle/>
          <a:p>
            <a:r>
              <a:rPr kumimoji="0" lang="en-US" altLang="zh-TW" sz="2000" b="1">
                <a:solidFill>
                  <a:srgbClr val="FF0000"/>
                </a:solidFill>
                <a:latin typeface="Calibri" pitchFamily="34" charset="0"/>
              </a:rPr>
              <a:t>TAIFG</a:t>
            </a:r>
            <a:endParaRPr kumimoji="0" lang="zh-TW" altLang="en-US" sz="2000" b="1">
              <a:solidFill>
                <a:srgbClr val="FF0000"/>
              </a:solidFill>
              <a:latin typeface="Calibri" pitchFamily="34" charset="0"/>
            </a:endParaRPr>
          </a:p>
        </p:txBody>
      </p:sp>
      <p:cxnSp>
        <p:nvCxnSpPr>
          <p:cNvPr id="53" name="圖案 52"/>
          <p:cNvCxnSpPr>
            <a:stCxn id="49" idx="0"/>
            <a:endCxn id="23" idx="3"/>
          </p:cNvCxnSpPr>
          <p:nvPr/>
        </p:nvCxnSpPr>
        <p:spPr>
          <a:xfrm rot="16200000" flipV="1">
            <a:off x="4860925" y="944563"/>
            <a:ext cx="1476375" cy="6229350"/>
          </a:xfrm>
          <a:prstGeom prst="bentConnector2">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54" name="文字方塊 53"/>
          <p:cNvSpPr txBox="1">
            <a:spLocks noChangeArrowheads="1"/>
          </p:cNvSpPr>
          <p:nvPr/>
        </p:nvSpPr>
        <p:spPr bwMode="auto">
          <a:xfrm>
            <a:off x="8101013" y="6124575"/>
            <a:ext cx="804862" cy="400050"/>
          </a:xfrm>
          <a:prstGeom prst="rect">
            <a:avLst/>
          </a:prstGeom>
          <a:solidFill>
            <a:schemeClr val="bg1"/>
          </a:solidFill>
          <a:ln w="9525">
            <a:noFill/>
            <a:miter lim="800000"/>
            <a:headEnd/>
            <a:tailEnd/>
          </a:ln>
        </p:spPr>
        <p:txBody>
          <a:bodyPr wrap="none">
            <a:spAutoFit/>
          </a:bodyPr>
          <a:lstStyle/>
          <a:p>
            <a:r>
              <a:rPr kumimoji="0" lang="en-US" altLang="zh-TW" sz="2000" b="1">
                <a:solidFill>
                  <a:srgbClr val="FF0000"/>
                </a:solidFill>
                <a:latin typeface="Calibri" pitchFamily="34" charset="0"/>
              </a:rPr>
              <a:t>CCIFG</a:t>
            </a:r>
            <a:endParaRPr kumimoji="0" lang="zh-TW" altLang="en-US" sz="2000" b="1">
              <a:solidFill>
                <a:srgbClr val="FF0000"/>
              </a:solidFill>
              <a:latin typeface="Calibri" pitchFamily="34" charset="0"/>
            </a:endParaRPr>
          </a:p>
        </p:txBody>
      </p:sp>
      <p:cxnSp>
        <p:nvCxnSpPr>
          <p:cNvPr id="55" name="圖案 54"/>
          <p:cNvCxnSpPr>
            <a:stCxn id="54" idx="0"/>
            <a:endCxn id="23" idx="3"/>
          </p:cNvCxnSpPr>
          <p:nvPr/>
        </p:nvCxnSpPr>
        <p:spPr>
          <a:xfrm rot="16200000" flipV="1">
            <a:off x="4091781" y="1713707"/>
            <a:ext cx="2803525" cy="6018212"/>
          </a:xfrm>
          <a:prstGeom prst="bentConnector2">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58" name="文字方塊 57"/>
          <p:cNvSpPr txBox="1">
            <a:spLocks noChangeArrowheads="1"/>
          </p:cNvSpPr>
          <p:nvPr/>
        </p:nvSpPr>
        <p:spPr bwMode="auto">
          <a:xfrm>
            <a:off x="1270000" y="6308725"/>
            <a:ext cx="3538538" cy="461963"/>
          </a:xfrm>
          <a:prstGeom prst="rect">
            <a:avLst/>
          </a:prstGeom>
          <a:noFill/>
          <a:ln w="9525">
            <a:noFill/>
            <a:miter lim="800000"/>
            <a:headEnd/>
            <a:tailEnd/>
          </a:ln>
        </p:spPr>
        <p:txBody>
          <a:bodyPr wrap="none">
            <a:spAutoFit/>
          </a:bodyPr>
          <a:lstStyle/>
          <a:p>
            <a:r>
              <a:rPr kumimoji="0" lang="en-US" altLang="zh-TW" sz="2400" b="1">
                <a:solidFill>
                  <a:srgbClr val="FF0000"/>
                </a:solidFill>
                <a:latin typeface="Calibri" pitchFamily="34" charset="0"/>
              </a:rPr>
              <a:t>(General Interrupt Enable)</a:t>
            </a:r>
            <a:endParaRPr kumimoji="0" lang="zh-TW" altLang="en-US" sz="2400" b="1">
              <a:solidFill>
                <a:srgbClr val="FF0000"/>
              </a:solidFill>
              <a:latin typeface="Calibri" pitchFamily="34" charset="0"/>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1" fill="hold" nodeType="clickEffect">
                                  <p:stCondLst>
                                    <p:cond delay="0"/>
                                  </p:stCondLst>
                                  <p:childTnLst>
                                    <p:set>
                                      <p:cBhvr>
                                        <p:cTn id="10" dur="1" fill="hold">
                                          <p:stCondLst>
                                            <p:cond delay="0"/>
                                          </p:stCondLst>
                                        </p:cTn>
                                        <p:tgtEl>
                                          <p:spTgt spid="22"/>
                                        </p:tgtEl>
                                        <p:attrNameLst>
                                          <p:attrName>style.visibility</p:attrName>
                                        </p:attrNameLst>
                                      </p:cBhvr>
                                      <p:to>
                                        <p:strVal val="visible"/>
                                      </p:to>
                                    </p:set>
                                    <p:animEffect transition="in" filter="wipe(up)">
                                      <p:cBhvr>
                                        <p:cTn id="11" dur="500"/>
                                        <p:tgtEl>
                                          <p:spTgt spid="22"/>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20"/>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35" presetClass="entr" presetSubtype="0" fill="hold" grpId="0" nodeType="clickEffect">
                                  <p:stCondLst>
                                    <p:cond delay="0"/>
                                  </p:stCondLst>
                                  <p:childTnLst>
                                    <p:set>
                                      <p:cBhvr>
                                        <p:cTn id="19" dur="1" fill="hold">
                                          <p:stCondLst>
                                            <p:cond delay="0"/>
                                          </p:stCondLst>
                                        </p:cTn>
                                        <p:tgtEl>
                                          <p:spTgt spid="21"/>
                                        </p:tgtEl>
                                        <p:attrNameLst>
                                          <p:attrName>style.visibility</p:attrName>
                                        </p:attrNameLst>
                                      </p:cBhvr>
                                      <p:to>
                                        <p:strVal val="visible"/>
                                      </p:to>
                                    </p:set>
                                    <p:animEffect transition="in" filter="fade">
                                      <p:cBhvr>
                                        <p:cTn id="20" dur="1000"/>
                                        <p:tgtEl>
                                          <p:spTgt spid="21"/>
                                        </p:tgtEl>
                                      </p:cBhvr>
                                    </p:animEffect>
                                    <p:anim calcmode="lin" valueType="num">
                                      <p:cBhvr>
                                        <p:cTn id="21" dur="1000" fill="hold"/>
                                        <p:tgtEl>
                                          <p:spTgt spid="21"/>
                                        </p:tgtEl>
                                        <p:attrNameLst>
                                          <p:attrName>style.rotation</p:attrName>
                                        </p:attrNameLst>
                                      </p:cBhvr>
                                      <p:tavLst>
                                        <p:tav tm="0">
                                          <p:val>
                                            <p:fltVal val="720"/>
                                          </p:val>
                                        </p:tav>
                                        <p:tav tm="100000">
                                          <p:val>
                                            <p:fltVal val="0"/>
                                          </p:val>
                                        </p:tav>
                                      </p:tavLst>
                                    </p:anim>
                                    <p:anim calcmode="lin" valueType="num">
                                      <p:cBhvr>
                                        <p:cTn id="22" dur="1000" fill="hold"/>
                                        <p:tgtEl>
                                          <p:spTgt spid="21"/>
                                        </p:tgtEl>
                                        <p:attrNameLst>
                                          <p:attrName>ppt_h</p:attrName>
                                        </p:attrNameLst>
                                      </p:cBhvr>
                                      <p:tavLst>
                                        <p:tav tm="0">
                                          <p:val>
                                            <p:fltVal val="0"/>
                                          </p:val>
                                        </p:tav>
                                        <p:tav tm="100000">
                                          <p:val>
                                            <p:strVal val="#ppt_h"/>
                                          </p:val>
                                        </p:tav>
                                      </p:tavLst>
                                    </p:anim>
                                    <p:anim calcmode="lin" valueType="num">
                                      <p:cBhvr>
                                        <p:cTn id="23" dur="1000" fill="hold"/>
                                        <p:tgtEl>
                                          <p:spTgt spid="21"/>
                                        </p:tgtEl>
                                        <p:attrNameLst>
                                          <p:attrName>ppt_w</p:attrName>
                                        </p:attrNameLst>
                                      </p:cBhvr>
                                      <p:tavLst>
                                        <p:tav tm="0">
                                          <p:val>
                                            <p:fltVal val="0"/>
                                          </p:val>
                                        </p:tav>
                                        <p:tav tm="100000">
                                          <p:val>
                                            <p:strVal val="#ppt_w"/>
                                          </p:val>
                                        </p:tav>
                                      </p:tavLst>
                                    </p:anim>
                                  </p:childTnLst>
                                </p:cTn>
                              </p:par>
                            </p:childTnLst>
                          </p:cTn>
                        </p:par>
                        <p:par>
                          <p:cTn id="24" fill="hold">
                            <p:stCondLst>
                              <p:cond delay="1000"/>
                            </p:stCondLst>
                            <p:childTnLst>
                              <p:par>
                                <p:cTn id="25" presetID="1" presetClass="entr" presetSubtype="0" fill="hold" grpId="0" nodeType="afterEffect">
                                  <p:stCondLst>
                                    <p:cond delay="0"/>
                                  </p:stCondLst>
                                  <p:childTnLst>
                                    <p:set>
                                      <p:cBhvr>
                                        <p:cTn id="26" dur="1" fill="hold">
                                          <p:stCondLst>
                                            <p:cond delay="0"/>
                                          </p:stCondLst>
                                        </p:cTn>
                                        <p:tgtEl>
                                          <p:spTgt spid="5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22" presetClass="entr" presetSubtype="1" fill="hold" nodeType="clickEffect">
                                  <p:stCondLst>
                                    <p:cond delay="0"/>
                                  </p:stCondLst>
                                  <p:childTnLst>
                                    <p:set>
                                      <p:cBhvr>
                                        <p:cTn id="34" dur="1" fill="hold">
                                          <p:stCondLst>
                                            <p:cond delay="0"/>
                                          </p:stCondLst>
                                        </p:cTn>
                                        <p:tgtEl>
                                          <p:spTgt spid="37"/>
                                        </p:tgtEl>
                                        <p:attrNameLst>
                                          <p:attrName>style.visibility</p:attrName>
                                        </p:attrNameLst>
                                      </p:cBhvr>
                                      <p:to>
                                        <p:strVal val="visible"/>
                                      </p:to>
                                    </p:set>
                                    <p:animEffect transition="in" filter="wipe(up)">
                                      <p:cBhvr>
                                        <p:cTn id="35" dur="1000"/>
                                        <p:tgtEl>
                                          <p:spTgt spid="37"/>
                                        </p:tgtEl>
                                      </p:cBhvr>
                                    </p:animEffect>
                                  </p:childTnLst>
                                </p:cTn>
                              </p:par>
                            </p:childTnLst>
                          </p:cTn>
                        </p:par>
                      </p:childTnLst>
                    </p:cTn>
                  </p:par>
                  <p:par>
                    <p:cTn id="36" fill="hold">
                      <p:stCondLst>
                        <p:cond delay="indefinite"/>
                      </p:stCondLst>
                      <p:childTnLst>
                        <p:par>
                          <p:cTn id="37" fill="hold">
                            <p:stCondLst>
                              <p:cond delay="0"/>
                            </p:stCondLst>
                            <p:childTnLst>
                              <p:par>
                                <p:cTn id="38" presetID="35" presetClass="entr" presetSubtype="0" fill="hold" grpId="0" nodeType="clickEffect">
                                  <p:stCondLst>
                                    <p:cond delay="0"/>
                                  </p:stCondLst>
                                  <p:childTnLst>
                                    <p:set>
                                      <p:cBhvr>
                                        <p:cTn id="39" dur="1" fill="hold">
                                          <p:stCondLst>
                                            <p:cond delay="0"/>
                                          </p:stCondLst>
                                        </p:cTn>
                                        <p:tgtEl>
                                          <p:spTgt spid="38"/>
                                        </p:tgtEl>
                                        <p:attrNameLst>
                                          <p:attrName>style.visibility</p:attrName>
                                        </p:attrNameLst>
                                      </p:cBhvr>
                                      <p:to>
                                        <p:strVal val="visible"/>
                                      </p:to>
                                    </p:set>
                                    <p:animEffect transition="in" filter="fade">
                                      <p:cBhvr>
                                        <p:cTn id="40" dur="1000"/>
                                        <p:tgtEl>
                                          <p:spTgt spid="38"/>
                                        </p:tgtEl>
                                      </p:cBhvr>
                                    </p:animEffect>
                                    <p:anim calcmode="lin" valueType="num">
                                      <p:cBhvr>
                                        <p:cTn id="41" dur="1000" fill="hold"/>
                                        <p:tgtEl>
                                          <p:spTgt spid="38"/>
                                        </p:tgtEl>
                                        <p:attrNameLst>
                                          <p:attrName>style.rotation</p:attrName>
                                        </p:attrNameLst>
                                      </p:cBhvr>
                                      <p:tavLst>
                                        <p:tav tm="0">
                                          <p:val>
                                            <p:fltVal val="720"/>
                                          </p:val>
                                        </p:tav>
                                        <p:tav tm="100000">
                                          <p:val>
                                            <p:fltVal val="0"/>
                                          </p:val>
                                        </p:tav>
                                      </p:tavLst>
                                    </p:anim>
                                    <p:anim calcmode="lin" valueType="num">
                                      <p:cBhvr>
                                        <p:cTn id="42" dur="1000" fill="hold"/>
                                        <p:tgtEl>
                                          <p:spTgt spid="38"/>
                                        </p:tgtEl>
                                        <p:attrNameLst>
                                          <p:attrName>ppt_h</p:attrName>
                                        </p:attrNameLst>
                                      </p:cBhvr>
                                      <p:tavLst>
                                        <p:tav tm="0">
                                          <p:val>
                                            <p:fltVal val="0"/>
                                          </p:val>
                                        </p:tav>
                                        <p:tav tm="100000">
                                          <p:val>
                                            <p:strVal val="#ppt_h"/>
                                          </p:val>
                                        </p:tav>
                                      </p:tavLst>
                                    </p:anim>
                                    <p:anim calcmode="lin" valueType="num">
                                      <p:cBhvr>
                                        <p:cTn id="43" dur="1000" fill="hold"/>
                                        <p:tgtEl>
                                          <p:spTgt spid="38"/>
                                        </p:tgtEl>
                                        <p:attrNameLst>
                                          <p:attrName>ppt_w</p:attrName>
                                        </p:attrNameLst>
                                      </p:cBhvr>
                                      <p:tavLst>
                                        <p:tav tm="0">
                                          <p:val>
                                            <p:fltVal val="0"/>
                                          </p:val>
                                        </p:tav>
                                        <p:tav tm="100000">
                                          <p:val>
                                            <p:strVal val="#ppt_w"/>
                                          </p:val>
                                        </p:tav>
                                      </p:tavLst>
                                    </p:anim>
                                  </p:childTnLst>
                                </p:cTn>
                              </p:par>
                            </p:childTnLst>
                          </p:cTn>
                        </p:par>
                        <p:par>
                          <p:cTn id="44" fill="hold">
                            <p:stCondLst>
                              <p:cond delay="1000"/>
                            </p:stCondLst>
                            <p:childTnLst>
                              <p:par>
                                <p:cTn id="45" presetID="35" presetClass="entr" presetSubtype="0" fill="hold" grpId="0" nodeType="afterEffect">
                                  <p:stCondLst>
                                    <p:cond delay="0"/>
                                  </p:stCondLst>
                                  <p:childTnLst>
                                    <p:set>
                                      <p:cBhvr>
                                        <p:cTn id="46" dur="1" fill="hold">
                                          <p:stCondLst>
                                            <p:cond delay="0"/>
                                          </p:stCondLst>
                                        </p:cTn>
                                        <p:tgtEl>
                                          <p:spTgt spid="39"/>
                                        </p:tgtEl>
                                        <p:attrNameLst>
                                          <p:attrName>style.visibility</p:attrName>
                                        </p:attrNameLst>
                                      </p:cBhvr>
                                      <p:to>
                                        <p:strVal val="visible"/>
                                      </p:to>
                                    </p:set>
                                    <p:animEffect transition="in" filter="fade">
                                      <p:cBhvr>
                                        <p:cTn id="47" dur="1000"/>
                                        <p:tgtEl>
                                          <p:spTgt spid="39"/>
                                        </p:tgtEl>
                                      </p:cBhvr>
                                    </p:animEffect>
                                    <p:anim calcmode="lin" valueType="num">
                                      <p:cBhvr>
                                        <p:cTn id="48" dur="1000" fill="hold"/>
                                        <p:tgtEl>
                                          <p:spTgt spid="39"/>
                                        </p:tgtEl>
                                        <p:attrNameLst>
                                          <p:attrName>style.rotation</p:attrName>
                                        </p:attrNameLst>
                                      </p:cBhvr>
                                      <p:tavLst>
                                        <p:tav tm="0">
                                          <p:val>
                                            <p:fltVal val="720"/>
                                          </p:val>
                                        </p:tav>
                                        <p:tav tm="100000">
                                          <p:val>
                                            <p:fltVal val="0"/>
                                          </p:val>
                                        </p:tav>
                                      </p:tavLst>
                                    </p:anim>
                                    <p:anim calcmode="lin" valueType="num">
                                      <p:cBhvr>
                                        <p:cTn id="49" dur="1000" fill="hold"/>
                                        <p:tgtEl>
                                          <p:spTgt spid="39"/>
                                        </p:tgtEl>
                                        <p:attrNameLst>
                                          <p:attrName>ppt_h</p:attrName>
                                        </p:attrNameLst>
                                      </p:cBhvr>
                                      <p:tavLst>
                                        <p:tav tm="0">
                                          <p:val>
                                            <p:fltVal val="0"/>
                                          </p:val>
                                        </p:tav>
                                        <p:tav tm="100000">
                                          <p:val>
                                            <p:strVal val="#ppt_h"/>
                                          </p:val>
                                        </p:tav>
                                      </p:tavLst>
                                    </p:anim>
                                    <p:anim calcmode="lin" valueType="num">
                                      <p:cBhvr>
                                        <p:cTn id="50" dur="1000" fill="hold"/>
                                        <p:tgtEl>
                                          <p:spTgt spid="39"/>
                                        </p:tgtEl>
                                        <p:attrNameLst>
                                          <p:attrName>ppt_w</p:attrName>
                                        </p:attrNameLst>
                                      </p:cBhvr>
                                      <p:tavLst>
                                        <p:tav tm="0">
                                          <p:val>
                                            <p:fltVal val="0"/>
                                          </p:val>
                                        </p:tav>
                                        <p:tav tm="100000">
                                          <p:val>
                                            <p:strVal val="#ppt_w"/>
                                          </p:val>
                                        </p:tav>
                                      </p:tavLst>
                                    </p:anim>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40"/>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22" presetClass="entr" presetSubtype="1" fill="hold" nodeType="clickEffect">
                                  <p:stCondLst>
                                    <p:cond delay="0"/>
                                  </p:stCondLst>
                                  <p:childTnLst>
                                    <p:set>
                                      <p:cBhvr>
                                        <p:cTn id="58" dur="1" fill="hold">
                                          <p:stCondLst>
                                            <p:cond delay="0"/>
                                          </p:stCondLst>
                                        </p:cTn>
                                        <p:tgtEl>
                                          <p:spTgt spid="48"/>
                                        </p:tgtEl>
                                        <p:attrNameLst>
                                          <p:attrName>style.visibility</p:attrName>
                                        </p:attrNameLst>
                                      </p:cBhvr>
                                      <p:to>
                                        <p:strVal val="visible"/>
                                      </p:to>
                                    </p:set>
                                    <p:animEffect transition="in" filter="wipe(up)">
                                      <p:cBhvr>
                                        <p:cTn id="59" dur="500"/>
                                        <p:tgtEl>
                                          <p:spTgt spid="48"/>
                                        </p:tgtEl>
                                      </p:cBhvr>
                                    </p:animEffect>
                                  </p:childTnLst>
                                </p:cTn>
                              </p:par>
                            </p:childTnLst>
                          </p:cTn>
                        </p:par>
                      </p:childTnLst>
                    </p:cTn>
                  </p:par>
                  <p:par>
                    <p:cTn id="60" fill="hold">
                      <p:stCondLst>
                        <p:cond delay="indefinite"/>
                      </p:stCondLst>
                      <p:childTnLst>
                        <p:par>
                          <p:cTn id="61" fill="hold">
                            <p:stCondLst>
                              <p:cond delay="0"/>
                            </p:stCondLst>
                            <p:childTnLst>
                              <p:par>
                                <p:cTn id="62" presetID="35" presetClass="entr" presetSubtype="0" fill="hold" grpId="0" nodeType="clickEffect">
                                  <p:stCondLst>
                                    <p:cond delay="0"/>
                                  </p:stCondLst>
                                  <p:childTnLst>
                                    <p:set>
                                      <p:cBhvr>
                                        <p:cTn id="63" dur="1" fill="hold">
                                          <p:stCondLst>
                                            <p:cond delay="0"/>
                                          </p:stCondLst>
                                        </p:cTn>
                                        <p:tgtEl>
                                          <p:spTgt spid="49"/>
                                        </p:tgtEl>
                                        <p:attrNameLst>
                                          <p:attrName>style.visibility</p:attrName>
                                        </p:attrNameLst>
                                      </p:cBhvr>
                                      <p:to>
                                        <p:strVal val="visible"/>
                                      </p:to>
                                    </p:set>
                                    <p:animEffect transition="in" filter="fade">
                                      <p:cBhvr>
                                        <p:cTn id="64" dur="1000"/>
                                        <p:tgtEl>
                                          <p:spTgt spid="49"/>
                                        </p:tgtEl>
                                      </p:cBhvr>
                                    </p:animEffect>
                                    <p:anim calcmode="lin" valueType="num">
                                      <p:cBhvr>
                                        <p:cTn id="65" dur="1000" fill="hold"/>
                                        <p:tgtEl>
                                          <p:spTgt spid="49"/>
                                        </p:tgtEl>
                                        <p:attrNameLst>
                                          <p:attrName>style.rotation</p:attrName>
                                        </p:attrNameLst>
                                      </p:cBhvr>
                                      <p:tavLst>
                                        <p:tav tm="0">
                                          <p:val>
                                            <p:fltVal val="720"/>
                                          </p:val>
                                        </p:tav>
                                        <p:tav tm="100000">
                                          <p:val>
                                            <p:fltVal val="0"/>
                                          </p:val>
                                        </p:tav>
                                      </p:tavLst>
                                    </p:anim>
                                    <p:anim calcmode="lin" valueType="num">
                                      <p:cBhvr>
                                        <p:cTn id="66" dur="1000" fill="hold"/>
                                        <p:tgtEl>
                                          <p:spTgt spid="49"/>
                                        </p:tgtEl>
                                        <p:attrNameLst>
                                          <p:attrName>ppt_h</p:attrName>
                                        </p:attrNameLst>
                                      </p:cBhvr>
                                      <p:tavLst>
                                        <p:tav tm="0">
                                          <p:val>
                                            <p:fltVal val="0"/>
                                          </p:val>
                                        </p:tav>
                                        <p:tav tm="100000">
                                          <p:val>
                                            <p:strVal val="#ppt_h"/>
                                          </p:val>
                                        </p:tav>
                                      </p:tavLst>
                                    </p:anim>
                                    <p:anim calcmode="lin" valueType="num">
                                      <p:cBhvr>
                                        <p:cTn id="67" dur="1000" fill="hold"/>
                                        <p:tgtEl>
                                          <p:spTgt spid="49"/>
                                        </p:tgtEl>
                                        <p:attrNameLst>
                                          <p:attrName>ppt_w</p:attrName>
                                        </p:attrNameLst>
                                      </p:cBhvr>
                                      <p:tavLst>
                                        <p:tav tm="0">
                                          <p:val>
                                            <p:fltVal val="0"/>
                                          </p:val>
                                        </p:tav>
                                        <p:tav tm="100000">
                                          <p:val>
                                            <p:strVal val="#ppt_w"/>
                                          </p:val>
                                        </p:tav>
                                      </p:tavLst>
                                    </p:anim>
                                  </p:childTnLst>
                                </p:cTn>
                              </p:par>
                            </p:childTnLst>
                          </p:cTn>
                        </p:par>
                      </p:childTnLst>
                    </p:cTn>
                  </p:par>
                  <p:par>
                    <p:cTn id="68" fill="hold">
                      <p:stCondLst>
                        <p:cond delay="indefinite"/>
                      </p:stCondLst>
                      <p:childTnLst>
                        <p:par>
                          <p:cTn id="69" fill="hold">
                            <p:stCondLst>
                              <p:cond delay="0"/>
                            </p:stCondLst>
                            <p:childTnLst>
                              <p:par>
                                <p:cTn id="70" presetID="22" presetClass="entr" presetSubtype="4" fill="hold" nodeType="clickEffect">
                                  <p:stCondLst>
                                    <p:cond delay="0"/>
                                  </p:stCondLst>
                                  <p:childTnLst>
                                    <p:set>
                                      <p:cBhvr>
                                        <p:cTn id="71" dur="1" fill="hold">
                                          <p:stCondLst>
                                            <p:cond delay="0"/>
                                          </p:stCondLst>
                                        </p:cTn>
                                        <p:tgtEl>
                                          <p:spTgt spid="53"/>
                                        </p:tgtEl>
                                        <p:attrNameLst>
                                          <p:attrName>style.visibility</p:attrName>
                                        </p:attrNameLst>
                                      </p:cBhvr>
                                      <p:to>
                                        <p:strVal val="visible"/>
                                      </p:to>
                                    </p:set>
                                    <p:animEffect transition="in" filter="wipe(down)">
                                      <p:cBhvr>
                                        <p:cTn id="72" dur="500"/>
                                        <p:tgtEl>
                                          <p:spTgt spid="53"/>
                                        </p:tgtEl>
                                      </p:cBhvr>
                                    </p:animEffect>
                                  </p:childTnLst>
                                </p:cTn>
                              </p:par>
                            </p:childTnLst>
                          </p:cTn>
                        </p:par>
                      </p:childTnLst>
                    </p:cTn>
                  </p:par>
                  <p:par>
                    <p:cTn id="73" fill="hold">
                      <p:stCondLst>
                        <p:cond delay="indefinite"/>
                      </p:stCondLst>
                      <p:childTnLst>
                        <p:par>
                          <p:cTn id="74" fill="hold">
                            <p:stCondLst>
                              <p:cond delay="0"/>
                            </p:stCondLst>
                            <p:childTnLst>
                              <p:par>
                                <p:cTn id="75" presetID="35" presetClass="entr" presetSubtype="0" fill="hold" grpId="0" nodeType="clickEffect">
                                  <p:stCondLst>
                                    <p:cond delay="0"/>
                                  </p:stCondLst>
                                  <p:childTnLst>
                                    <p:set>
                                      <p:cBhvr>
                                        <p:cTn id="76" dur="1" fill="hold">
                                          <p:stCondLst>
                                            <p:cond delay="0"/>
                                          </p:stCondLst>
                                        </p:cTn>
                                        <p:tgtEl>
                                          <p:spTgt spid="54"/>
                                        </p:tgtEl>
                                        <p:attrNameLst>
                                          <p:attrName>style.visibility</p:attrName>
                                        </p:attrNameLst>
                                      </p:cBhvr>
                                      <p:to>
                                        <p:strVal val="visible"/>
                                      </p:to>
                                    </p:set>
                                    <p:animEffect transition="in" filter="fade">
                                      <p:cBhvr>
                                        <p:cTn id="77" dur="1000"/>
                                        <p:tgtEl>
                                          <p:spTgt spid="54"/>
                                        </p:tgtEl>
                                      </p:cBhvr>
                                    </p:animEffect>
                                    <p:anim calcmode="lin" valueType="num">
                                      <p:cBhvr>
                                        <p:cTn id="78" dur="1000" fill="hold"/>
                                        <p:tgtEl>
                                          <p:spTgt spid="54"/>
                                        </p:tgtEl>
                                        <p:attrNameLst>
                                          <p:attrName>style.rotation</p:attrName>
                                        </p:attrNameLst>
                                      </p:cBhvr>
                                      <p:tavLst>
                                        <p:tav tm="0">
                                          <p:val>
                                            <p:fltVal val="720"/>
                                          </p:val>
                                        </p:tav>
                                        <p:tav tm="100000">
                                          <p:val>
                                            <p:fltVal val="0"/>
                                          </p:val>
                                        </p:tav>
                                      </p:tavLst>
                                    </p:anim>
                                    <p:anim calcmode="lin" valueType="num">
                                      <p:cBhvr>
                                        <p:cTn id="79" dur="1000" fill="hold"/>
                                        <p:tgtEl>
                                          <p:spTgt spid="54"/>
                                        </p:tgtEl>
                                        <p:attrNameLst>
                                          <p:attrName>ppt_h</p:attrName>
                                        </p:attrNameLst>
                                      </p:cBhvr>
                                      <p:tavLst>
                                        <p:tav tm="0">
                                          <p:val>
                                            <p:fltVal val="0"/>
                                          </p:val>
                                        </p:tav>
                                        <p:tav tm="100000">
                                          <p:val>
                                            <p:strVal val="#ppt_h"/>
                                          </p:val>
                                        </p:tav>
                                      </p:tavLst>
                                    </p:anim>
                                    <p:anim calcmode="lin" valueType="num">
                                      <p:cBhvr>
                                        <p:cTn id="80" dur="1000" fill="hold"/>
                                        <p:tgtEl>
                                          <p:spTgt spid="54"/>
                                        </p:tgtEl>
                                        <p:attrNameLst>
                                          <p:attrName>ppt_w</p:attrName>
                                        </p:attrNameLst>
                                      </p:cBhvr>
                                      <p:tavLst>
                                        <p:tav tm="0">
                                          <p:val>
                                            <p:fltVal val="0"/>
                                          </p:val>
                                        </p:tav>
                                        <p:tav tm="100000">
                                          <p:val>
                                            <p:strVal val="#ppt_w"/>
                                          </p:val>
                                        </p:tav>
                                      </p:tavLst>
                                    </p:anim>
                                  </p:childTnLst>
                                </p:cTn>
                              </p:par>
                            </p:childTnLst>
                          </p:cTn>
                        </p:par>
                        <p:par>
                          <p:cTn id="81" fill="hold">
                            <p:stCondLst>
                              <p:cond delay="1000"/>
                            </p:stCondLst>
                            <p:childTnLst>
                              <p:par>
                                <p:cTn id="82" presetID="22" presetClass="entr" presetSubtype="4" fill="hold" nodeType="afterEffect">
                                  <p:stCondLst>
                                    <p:cond delay="0"/>
                                  </p:stCondLst>
                                  <p:childTnLst>
                                    <p:set>
                                      <p:cBhvr>
                                        <p:cTn id="83" dur="1" fill="hold">
                                          <p:stCondLst>
                                            <p:cond delay="0"/>
                                          </p:stCondLst>
                                        </p:cTn>
                                        <p:tgtEl>
                                          <p:spTgt spid="55"/>
                                        </p:tgtEl>
                                        <p:attrNameLst>
                                          <p:attrName>style.visibility</p:attrName>
                                        </p:attrNameLst>
                                      </p:cBhvr>
                                      <p:to>
                                        <p:strVal val="visible"/>
                                      </p:to>
                                    </p:set>
                                    <p:animEffect transition="in" filter="wipe(down)">
                                      <p:cBhvr>
                                        <p:cTn id="84" dur="500"/>
                                        <p:tgtEl>
                                          <p:spTgt spid="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23" grpId="0" animBg="1"/>
      <p:bldP spid="24" grpId="0" animBg="1"/>
      <p:bldP spid="38" grpId="0" animBg="1"/>
      <p:bldP spid="39" grpId="0" animBg="1"/>
      <p:bldP spid="40" grpId="0" animBg="1"/>
      <p:bldP spid="49" grpId="0" animBg="1"/>
      <p:bldP spid="54" grpId="0" animBg="1"/>
      <p:bldP spid="5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標題 1"/>
          <p:cNvSpPr>
            <a:spLocks noGrp="1"/>
          </p:cNvSpPr>
          <p:nvPr>
            <p:ph type="title"/>
          </p:nvPr>
        </p:nvSpPr>
        <p:spPr/>
        <p:txBody>
          <a:bodyPr/>
          <a:lstStyle/>
          <a:p>
            <a:r>
              <a:rPr lang="en-US" altLang="zh-TW" smtClean="0"/>
              <a:t>3 Types of Interrupts in MSP430</a:t>
            </a:r>
            <a:endParaRPr lang="zh-TW" altLang="en-US" smtClean="0"/>
          </a:p>
        </p:txBody>
      </p:sp>
      <p:sp>
        <p:nvSpPr>
          <p:cNvPr id="3" name="內容版面配置區 2"/>
          <p:cNvSpPr>
            <a:spLocks noGrp="1"/>
          </p:cNvSpPr>
          <p:nvPr>
            <p:ph idx="1"/>
          </p:nvPr>
        </p:nvSpPr>
        <p:spPr/>
        <p:txBody>
          <a:bodyPr rtlCol="0">
            <a:normAutofit lnSpcReduction="10000"/>
          </a:bodyPr>
          <a:lstStyle/>
          <a:p>
            <a:pPr fontAlgn="auto">
              <a:spcAft>
                <a:spcPts val="0"/>
              </a:spcAft>
              <a:buFont typeface="Arial" pitchFamily="34" charset="0"/>
              <a:buChar char="•"/>
              <a:defRPr/>
            </a:pPr>
            <a:r>
              <a:rPr lang="en-US" altLang="zh-TW" dirty="0" smtClean="0"/>
              <a:t>System reset: </a:t>
            </a:r>
          </a:p>
          <a:p>
            <a:pPr lvl="1" fontAlgn="auto">
              <a:spcAft>
                <a:spcPts val="0"/>
              </a:spcAft>
              <a:buFont typeface="Arial" pitchFamily="34" charset="0"/>
              <a:buChar char="–"/>
              <a:defRPr/>
            </a:pPr>
            <a:r>
              <a:rPr lang="en-US" altLang="zh-TW" dirty="0" smtClean="0"/>
              <a:t>Power-up, external reset, Watchdog Timer, flash key violation, PC out-of-range, etc.</a:t>
            </a:r>
          </a:p>
          <a:p>
            <a:pPr lvl="1" fontAlgn="auto">
              <a:spcAft>
                <a:spcPts val="0"/>
              </a:spcAft>
              <a:buFont typeface="Arial" pitchFamily="34" charset="0"/>
              <a:buChar char="–"/>
              <a:defRPr/>
            </a:pPr>
            <a:r>
              <a:rPr lang="en-US" altLang="zh-TW" dirty="0" smtClean="0"/>
              <a:t>Always take</a:t>
            </a:r>
          </a:p>
          <a:p>
            <a:pPr fontAlgn="auto">
              <a:spcAft>
                <a:spcPts val="0"/>
              </a:spcAft>
              <a:buFont typeface="Arial" pitchFamily="34" charset="0"/>
              <a:buChar char="•"/>
              <a:defRPr/>
            </a:pPr>
            <a:r>
              <a:rPr lang="en-US" altLang="zh-TW" dirty="0" smtClean="0"/>
              <a:t>(Non)-</a:t>
            </a:r>
            <a:r>
              <a:rPr lang="en-US" altLang="zh-TW" dirty="0" err="1" smtClean="0"/>
              <a:t>maskable</a:t>
            </a:r>
            <a:r>
              <a:rPr lang="en-US" altLang="zh-TW" dirty="0" smtClean="0"/>
              <a:t> interrupt (NMI):</a:t>
            </a:r>
          </a:p>
          <a:p>
            <a:pPr lvl="1" fontAlgn="auto">
              <a:spcAft>
                <a:spcPts val="0"/>
              </a:spcAft>
              <a:buFont typeface="Arial" pitchFamily="34" charset="0"/>
              <a:buChar char="–"/>
              <a:defRPr/>
            </a:pPr>
            <a:r>
              <a:rPr lang="en-US" altLang="zh-TW" dirty="0" smtClean="0"/>
              <a:t>RST/NMI pin, oscillator fault, flash access violation </a:t>
            </a:r>
          </a:p>
          <a:p>
            <a:pPr lvl="1" fontAlgn="auto">
              <a:spcAft>
                <a:spcPts val="0"/>
              </a:spcAft>
              <a:buFont typeface="Arial" pitchFamily="34" charset="0"/>
              <a:buChar char="–"/>
              <a:defRPr/>
            </a:pPr>
            <a:r>
              <a:rPr lang="en-US" altLang="zh-TW" dirty="0" smtClean="0"/>
              <a:t>Cannot be masked by clearing the GIE bit; but still need bits to be set in special peripheral registers</a:t>
            </a:r>
          </a:p>
          <a:p>
            <a:pPr fontAlgn="auto">
              <a:spcAft>
                <a:spcPts val="0"/>
              </a:spcAft>
              <a:buFont typeface="Arial" pitchFamily="34" charset="0"/>
              <a:buChar char="•"/>
              <a:defRPr/>
            </a:pPr>
            <a:r>
              <a:rPr lang="en-US" altLang="zh-TW" dirty="0" err="1" smtClean="0"/>
              <a:t>Maskable</a:t>
            </a:r>
            <a:r>
              <a:rPr lang="en-US" altLang="zh-TW" dirty="0" smtClean="0"/>
              <a:t> interrupt</a:t>
            </a:r>
            <a:endParaRPr lang="zh-TW" altLang="en-US" dirty="0"/>
          </a:p>
        </p:txBody>
      </p:sp>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noChangeArrowheads="1"/>
          </p:cNvSpPr>
          <p:nvPr>
            <p:ph type="title"/>
          </p:nvPr>
        </p:nvSpPr>
        <p:spPr/>
        <p:txBody>
          <a:bodyPr/>
          <a:lstStyle/>
          <a:p>
            <a:r>
              <a:rPr lang="en-US" altLang="zh-TW" smtClean="0"/>
              <a:t>When an Interrupt Is Requested</a:t>
            </a:r>
          </a:p>
        </p:txBody>
      </p:sp>
      <p:sp>
        <p:nvSpPr>
          <p:cNvPr id="903171" name="Rectangle 3"/>
          <p:cNvSpPr>
            <a:spLocks noGrp="1" noChangeArrowheads="1"/>
          </p:cNvSpPr>
          <p:nvPr>
            <p:ph type="body" idx="1"/>
          </p:nvPr>
        </p:nvSpPr>
        <p:spPr/>
        <p:txBody>
          <a:bodyPr rtlCol="0">
            <a:normAutofit fontScale="85000" lnSpcReduction="10000"/>
          </a:bodyPr>
          <a:lstStyle/>
          <a:p>
            <a:pPr fontAlgn="auto">
              <a:spcAft>
                <a:spcPts val="0"/>
              </a:spcAft>
              <a:buFont typeface="Arial" pitchFamily="34" charset="0"/>
              <a:buChar char="•"/>
              <a:defRPr/>
            </a:pPr>
            <a:r>
              <a:rPr lang="en-US" altLang="zh-TW" dirty="0" smtClean="0"/>
              <a:t>Any currently executing instruction is completed</a:t>
            </a:r>
          </a:p>
          <a:p>
            <a:pPr fontAlgn="auto">
              <a:spcAft>
                <a:spcPts val="0"/>
              </a:spcAft>
              <a:buFont typeface="Arial" pitchFamily="34" charset="0"/>
              <a:buChar char="•"/>
              <a:defRPr/>
            </a:pPr>
            <a:r>
              <a:rPr lang="en-US" altLang="zh-TW" dirty="0" smtClean="0"/>
              <a:t>PC, pointing to next instruction, is pushed onto stack</a:t>
            </a:r>
          </a:p>
          <a:p>
            <a:pPr fontAlgn="auto">
              <a:spcAft>
                <a:spcPts val="0"/>
              </a:spcAft>
              <a:buFont typeface="Arial" pitchFamily="34" charset="0"/>
              <a:buChar char="•"/>
              <a:defRPr/>
            </a:pPr>
            <a:r>
              <a:rPr lang="en-US" altLang="zh-TW" dirty="0" smtClean="0"/>
              <a:t>SR is pushed onto the stack</a:t>
            </a:r>
          </a:p>
          <a:p>
            <a:pPr fontAlgn="auto">
              <a:spcAft>
                <a:spcPts val="0"/>
              </a:spcAft>
              <a:buFont typeface="Arial" pitchFamily="34" charset="0"/>
              <a:buChar char="•"/>
              <a:defRPr/>
            </a:pPr>
            <a:r>
              <a:rPr lang="en-US" altLang="zh-TW" dirty="0" smtClean="0"/>
              <a:t>The interrupt with the highest priority is selected</a:t>
            </a:r>
          </a:p>
          <a:p>
            <a:pPr fontAlgn="auto">
              <a:spcAft>
                <a:spcPts val="0"/>
              </a:spcAft>
              <a:buFont typeface="Arial" pitchFamily="34" charset="0"/>
              <a:buChar char="•"/>
              <a:defRPr/>
            </a:pPr>
            <a:r>
              <a:rPr lang="en-US" altLang="zh-TW" dirty="0" smtClean="0"/>
              <a:t>The interrupt request flag is cleared automatically for vectors that have a single source</a:t>
            </a:r>
          </a:p>
          <a:p>
            <a:pPr fontAlgn="auto">
              <a:spcAft>
                <a:spcPts val="0"/>
              </a:spcAft>
              <a:buFont typeface="Arial" pitchFamily="34" charset="0"/>
              <a:buChar char="•"/>
              <a:defRPr/>
            </a:pPr>
            <a:r>
              <a:rPr lang="en-US" altLang="zh-TW" dirty="0" smtClean="0"/>
              <a:t>SR is cleared, and </a:t>
            </a:r>
            <a:r>
              <a:rPr lang="en-US" altLang="zh-TW" dirty="0" err="1" smtClean="0"/>
              <a:t>maskable</a:t>
            </a:r>
            <a:r>
              <a:rPr lang="en-US" altLang="zh-TW" dirty="0" smtClean="0"/>
              <a:t> interrupts are disabled</a:t>
            </a:r>
          </a:p>
          <a:p>
            <a:pPr fontAlgn="auto">
              <a:spcAft>
                <a:spcPts val="0"/>
              </a:spcAft>
              <a:buFont typeface="Arial" pitchFamily="34" charset="0"/>
              <a:buChar char="•"/>
              <a:defRPr/>
            </a:pPr>
            <a:r>
              <a:rPr lang="en-US" altLang="zh-TW" dirty="0" smtClean="0"/>
              <a:t>The </a:t>
            </a:r>
            <a:r>
              <a:rPr lang="en-US" altLang="zh-TW" i="1" dirty="0" smtClean="0">
                <a:solidFill>
                  <a:srgbClr val="FF0000"/>
                </a:solidFill>
              </a:rPr>
              <a:t>interrupt vector </a:t>
            </a:r>
            <a:r>
              <a:rPr lang="en-US" altLang="zh-TW" dirty="0" smtClean="0"/>
              <a:t>is loaded into the PC and the CPU starts to execute the ISR at that address</a:t>
            </a:r>
          </a:p>
          <a:p>
            <a:pPr fontAlgn="auto">
              <a:spcAft>
                <a:spcPts val="0"/>
              </a:spcAft>
              <a:buFont typeface="Arial" pitchFamily="34" charset="0"/>
              <a:buNone/>
              <a:defRPr/>
            </a:pPr>
            <a:r>
              <a:rPr lang="en-US" altLang="zh-TW" dirty="0" smtClean="0"/>
              <a:t>These operations take about 6 cycles</a:t>
            </a:r>
            <a:endParaRPr lang="en-US" altLang="zh-TW" dirty="0"/>
          </a:p>
        </p:txBody>
      </p:sp>
      <p:sp>
        <p:nvSpPr>
          <p:cNvPr id="5" name="投影片編號版面配置區 5"/>
          <p:cNvSpPr>
            <a:spLocks noGrp="1"/>
          </p:cNvSpPr>
          <p:nvPr>
            <p:ph type="sldNum" sz="quarter" idx="12"/>
          </p:nvPr>
        </p:nvSpPr>
        <p:spPr/>
        <p:txBody>
          <a:bodyPr/>
          <a:lstStyle/>
          <a:p>
            <a:pPr>
              <a:defRPr/>
            </a:pPr>
            <a:fld id="{F014311F-461A-44B7-900D-87AA0BE750DD}" type="slidenum">
              <a:rPr lang="zh-TW" altLang="en-US">
                <a:solidFill>
                  <a:schemeClr val="tx1">
                    <a:tint val="75000"/>
                  </a:schemeClr>
                </a:solidFill>
              </a:rPr>
              <a:pPr>
                <a:defRPr/>
              </a:pPr>
              <a:t>5</a:t>
            </a:fld>
            <a:endParaRPr lang="zh-TW" altLang="zh-TW">
              <a:solidFill>
                <a:schemeClr val="tx1">
                  <a:tint val="75000"/>
                </a:schemeClr>
              </a:solidFill>
            </a:endParaRPr>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noChangeArrowheads="1"/>
          </p:cNvSpPr>
          <p:nvPr>
            <p:ph type="title"/>
          </p:nvPr>
        </p:nvSpPr>
        <p:spPr/>
        <p:txBody>
          <a:bodyPr/>
          <a:lstStyle/>
          <a:p>
            <a:r>
              <a:rPr lang="en-US" altLang="zh-TW" smtClean="0"/>
              <a:t>After an Interrupt Is Serviced</a:t>
            </a:r>
          </a:p>
        </p:txBody>
      </p:sp>
      <p:sp>
        <p:nvSpPr>
          <p:cNvPr id="904195" name="Rectangle 3"/>
          <p:cNvSpPr>
            <a:spLocks noGrp="1" noChangeArrowheads="1"/>
          </p:cNvSpPr>
          <p:nvPr>
            <p:ph type="body" idx="1"/>
          </p:nvPr>
        </p:nvSpPr>
        <p:spPr/>
        <p:txBody>
          <a:bodyPr rtlCol="0">
            <a:normAutofit fontScale="92500"/>
          </a:bodyPr>
          <a:lstStyle/>
          <a:p>
            <a:pPr fontAlgn="auto">
              <a:spcAft>
                <a:spcPts val="0"/>
              </a:spcAft>
              <a:buFont typeface="Arial" pitchFamily="34" charset="0"/>
              <a:buChar char="•"/>
              <a:defRPr/>
            </a:pPr>
            <a:r>
              <a:rPr lang="en-US" altLang="zh-TW" dirty="0" smtClean="0"/>
              <a:t>An interrupt service routine must always finish with the return from interrupt instruction </a:t>
            </a:r>
            <a:r>
              <a:rPr lang="en-US" altLang="zh-TW" b="1" dirty="0" err="1" smtClean="0">
                <a:latin typeface="Courier New"/>
                <a:cs typeface="Courier New"/>
              </a:rPr>
              <a:t>reti</a:t>
            </a:r>
            <a:r>
              <a:rPr lang="en-US" altLang="zh-TW" dirty="0" smtClean="0"/>
              <a:t>:</a:t>
            </a:r>
          </a:p>
          <a:p>
            <a:pPr lvl="1" fontAlgn="auto">
              <a:spcAft>
                <a:spcPts val="0"/>
              </a:spcAft>
              <a:buFont typeface="Arial" pitchFamily="34" charset="0"/>
              <a:buChar char="–"/>
              <a:defRPr/>
            </a:pPr>
            <a:r>
              <a:rPr lang="en-US" altLang="zh-TW" dirty="0" smtClean="0"/>
              <a:t>The SR pops from the stack. All previous settings of GIE and the mode control bits are now in effect. </a:t>
            </a:r>
            <a:br>
              <a:rPr lang="en-US" altLang="zh-TW" dirty="0" smtClean="0"/>
            </a:br>
            <a:r>
              <a:rPr lang="en-US" altLang="zh-TW" dirty="0" smtClean="0">
                <a:sym typeface="Wingdings" pitchFamily="2" charset="2"/>
              </a:rPr>
              <a:t> </a:t>
            </a:r>
            <a:r>
              <a:rPr lang="en-US" altLang="zh-TW" dirty="0" smtClean="0"/>
              <a:t>enable </a:t>
            </a:r>
            <a:r>
              <a:rPr lang="en-US" altLang="zh-TW" dirty="0" err="1" smtClean="0"/>
              <a:t>maskable</a:t>
            </a:r>
            <a:r>
              <a:rPr lang="en-US" altLang="zh-TW" dirty="0" smtClean="0"/>
              <a:t> interrupts and restore the previous low-power mode if there was one.</a:t>
            </a:r>
          </a:p>
          <a:p>
            <a:pPr lvl="1" fontAlgn="auto">
              <a:spcAft>
                <a:spcPts val="0"/>
              </a:spcAft>
              <a:buFont typeface="Arial" pitchFamily="34" charset="0"/>
              <a:buChar char="–"/>
              <a:defRPr/>
            </a:pPr>
            <a:r>
              <a:rPr lang="en-US" altLang="zh-TW" dirty="0" smtClean="0"/>
              <a:t>The PC pops from the stack and execution resumes at the point where it was interrupted. Alternatively, the CPU stops and the device reverts to its low-power mode before the interrupt.</a:t>
            </a:r>
            <a:endParaRPr lang="zh-TW" altLang="en-US" dirty="0"/>
          </a:p>
        </p:txBody>
      </p:sp>
      <p:sp>
        <p:nvSpPr>
          <p:cNvPr id="5" name="投影片編號版面配置區 5"/>
          <p:cNvSpPr>
            <a:spLocks noGrp="1"/>
          </p:cNvSpPr>
          <p:nvPr>
            <p:ph type="sldNum" sz="quarter" idx="12"/>
          </p:nvPr>
        </p:nvSpPr>
        <p:spPr/>
        <p:txBody>
          <a:bodyPr/>
          <a:lstStyle/>
          <a:p>
            <a:pPr>
              <a:defRPr/>
            </a:pPr>
            <a:fld id="{7BAED686-7F4E-4B35-BB6D-AC6A00E5194C}" type="slidenum">
              <a:rPr lang="zh-TW" altLang="en-US">
                <a:solidFill>
                  <a:schemeClr val="tx1">
                    <a:tint val="75000"/>
                  </a:schemeClr>
                </a:solidFill>
              </a:rPr>
              <a:pPr>
                <a:defRPr/>
              </a:pPr>
              <a:t>6</a:t>
            </a:fld>
            <a:endParaRPr lang="zh-TW" altLang="zh-TW">
              <a:solidFill>
                <a:schemeClr val="tx1">
                  <a:tint val="75000"/>
                </a:schemeClr>
              </a:solidFill>
            </a:endParaRPr>
          </a:p>
        </p:txBody>
      </p:sp>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標題 1"/>
          <p:cNvSpPr>
            <a:spLocks noGrp="1"/>
          </p:cNvSpPr>
          <p:nvPr>
            <p:ph type="title"/>
          </p:nvPr>
        </p:nvSpPr>
        <p:spPr/>
        <p:txBody>
          <a:bodyPr/>
          <a:lstStyle/>
          <a:p>
            <a:r>
              <a:rPr lang="en-US" altLang="zh-TW" smtClean="0"/>
              <a:t>Interrupt Vectors</a:t>
            </a:r>
            <a:endParaRPr lang="zh-TW" altLang="en-US" smtClean="0"/>
          </a:p>
        </p:txBody>
      </p:sp>
      <p:sp>
        <p:nvSpPr>
          <p:cNvPr id="3" name="內容版面配置區 2"/>
          <p:cNvSpPr>
            <a:spLocks noGrp="1"/>
          </p:cNvSpPr>
          <p:nvPr>
            <p:ph idx="1"/>
          </p:nvPr>
        </p:nvSpPr>
        <p:spPr/>
        <p:txBody>
          <a:bodyPr rtlCol="0">
            <a:normAutofit fontScale="92500"/>
          </a:bodyPr>
          <a:lstStyle/>
          <a:p>
            <a:pPr fontAlgn="auto">
              <a:spcAft>
                <a:spcPts val="0"/>
              </a:spcAft>
              <a:buFont typeface="Arial" pitchFamily="34" charset="0"/>
              <a:buChar char="•"/>
              <a:defRPr/>
            </a:pPr>
            <a:r>
              <a:rPr lang="en-US" altLang="zh-TW" dirty="0" smtClean="0"/>
              <a:t>The MSP430 uses </a:t>
            </a:r>
            <a:r>
              <a:rPr lang="en-US" altLang="zh-TW" i="1" dirty="0" smtClean="0"/>
              <a:t>vectored interrupts</a:t>
            </a:r>
          </a:p>
          <a:p>
            <a:pPr lvl="1" fontAlgn="auto">
              <a:spcAft>
                <a:spcPts val="0"/>
              </a:spcAft>
              <a:buFont typeface="Arial" pitchFamily="34" charset="0"/>
              <a:buChar char="–"/>
              <a:defRPr/>
            </a:pPr>
            <a:r>
              <a:rPr lang="en-US" altLang="zh-TW" dirty="0" smtClean="0"/>
              <a:t>The address (</a:t>
            </a:r>
            <a:r>
              <a:rPr lang="en-US" altLang="zh-TW" i="1" dirty="0" smtClean="0"/>
              <a:t>vector</a:t>
            </a:r>
            <a:r>
              <a:rPr lang="en-US" altLang="zh-TW" dirty="0" smtClean="0"/>
              <a:t>) of each ISR is stored in a </a:t>
            </a:r>
            <a:r>
              <a:rPr lang="en-US" altLang="zh-TW" i="1" dirty="0" smtClean="0"/>
              <a:t>vector table </a:t>
            </a:r>
            <a:r>
              <a:rPr lang="en-US" altLang="zh-TW" dirty="0" smtClean="0"/>
              <a:t>at a fixed memory location (0xFFC0–0xFFFF)</a:t>
            </a:r>
          </a:p>
          <a:p>
            <a:pPr lvl="1" fontAlgn="auto">
              <a:spcAft>
                <a:spcPts val="0"/>
              </a:spcAft>
              <a:buFont typeface="Arial" pitchFamily="34" charset="0"/>
              <a:buChar char="–"/>
              <a:defRPr/>
            </a:pPr>
            <a:r>
              <a:rPr lang="en-US" altLang="zh-TW" dirty="0" smtClean="0"/>
              <a:t>A vector is usually associated with a unique interrupt, but some sources share a vector and software (the ISR) must locate the source of interrupts</a:t>
            </a:r>
          </a:p>
          <a:p>
            <a:pPr lvl="1" fontAlgn="auto">
              <a:spcAft>
                <a:spcPts val="0"/>
              </a:spcAft>
              <a:buFont typeface="Arial" pitchFamily="34" charset="0"/>
              <a:buChar char="–"/>
              <a:defRPr/>
            </a:pPr>
            <a:r>
              <a:rPr lang="en-US" altLang="zh-TW" dirty="0" smtClean="0"/>
              <a:t>Each interrupt vector has a distinct priority, which is used to select which vector is taken if more than one interrupt is active. The priorities are fixed in hardware, given simply by the address of the vector</a:t>
            </a:r>
            <a:endParaRPr lang="zh-TW" altLang="en-US" dirty="0"/>
          </a:p>
        </p:txBody>
      </p:sp>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投影片編號版面配置區 4"/>
          <p:cNvSpPr>
            <a:spLocks noGrp="1"/>
          </p:cNvSpPr>
          <p:nvPr>
            <p:ph type="sldNum" sz="quarter" idx="12"/>
          </p:nvPr>
        </p:nvSpPr>
        <p:spPr/>
        <p:txBody>
          <a:bodyPr/>
          <a:lstStyle/>
          <a:p>
            <a:pPr>
              <a:defRPr/>
            </a:pPr>
            <a:fld id="{090E5AF6-4DC9-4DD6-A7C1-57707A1C7721}" type="slidenum">
              <a:rPr lang="zh-TW" altLang="en-US">
                <a:solidFill>
                  <a:schemeClr val="tx1">
                    <a:tint val="75000"/>
                  </a:schemeClr>
                </a:solidFill>
              </a:rPr>
              <a:pPr>
                <a:defRPr/>
              </a:pPr>
              <a:t>8</a:t>
            </a:fld>
            <a:endParaRPr lang="zh-TW" altLang="zh-TW">
              <a:solidFill>
                <a:schemeClr val="tx1">
                  <a:tint val="75000"/>
                </a:schemeClr>
              </a:solidFill>
            </a:endParaRPr>
          </a:p>
        </p:txBody>
      </p:sp>
      <p:sp>
        <p:nvSpPr>
          <p:cNvPr id="23554" name="標題 1"/>
          <p:cNvSpPr>
            <a:spLocks noGrp="1"/>
          </p:cNvSpPr>
          <p:nvPr>
            <p:ph type="title"/>
          </p:nvPr>
        </p:nvSpPr>
        <p:spPr/>
        <p:txBody>
          <a:bodyPr/>
          <a:lstStyle/>
          <a:p>
            <a:endParaRPr lang="zh-TW" altLang="en-US" smtClean="0"/>
          </a:p>
        </p:txBody>
      </p:sp>
      <p:graphicFrame>
        <p:nvGraphicFramePr>
          <p:cNvPr id="894109" name="Group 157"/>
          <p:cNvGraphicFramePr>
            <a:graphicFrameLocks noGrp="1"/>
          </p:cNvGraphicFramePr>
          <p:nvPr>
            <p:ph idx="4294967295"/>
          </p:nvPr>
        </p:nvGraphicFramePr>
        <p:xfrm>
          <a:off x="241300" y="93663"/>
          <a:ext cx="8723313" cy="6684519"/>
        </p:xfrm>
        <a:graphic>
          <a:graphicData uri="http://schemas.openxmlformats.org/drawingml/2006/table">
            <a:tbl>
              <a:tblPr/>
              <a:tblGrid>
                <a:gridCol w="2314575"/>
                <a:gridCol w="2447925"/>
                <a:gridCol w="1728788"/>
                <a:gridCol w="1152525"/>
                <a:gridCol w="1079500"/>
              </a:tblGrid>
              <a:tr h="530225">
                <a:tc>
                  <a:txBody>
                    <a:bodyPr/>
                    <a:lstStyle/>
                    <a:p>
                      <a:pPr marL="0" marR="0" lvl="0" indent="0" algn="ctr" defTabSz="914400" rtl="0" eaLnBrk="0" fontAlgn="base" latinLnBrk="0" hangingPunct="0">
                        <a:lnSpc>
                          <a:spcPct val="80000"/>
                        </a:lnSpc>
                        <a:spcBef>
                          <a:spcPct val="40000"/>
                        </a:spcBef>
                        <a:spcAft>
                          <a:spcPct val="0"/>
                        </a:spcAft>
                        <a:buClr>
                          <a:schemeClr val="tx2"/>
                        </a:buClr>
                        <a:buSzPct val="75000"/>
                        <a:buFont typeface="Wingdings" pitchFamily="2" charset="2"/>
                        <a:buNone/>
                        <a:tabLst/>
                      </a:pPr>
                      <a:r>
                        <a:rPr kumimoji="0" lang="en-US" altLang="zh-TW" sz="1800" b="1" i="0" u="none" strike="noStrike" cap="none" normalizeH="0" baseline="0" dirty="0" smtClean="0">
                          <a:ln>
                            <a:noFill/>
                          </a:ln>
                          <a:solidFill>
                            <a:schemeClr val="tx1"/>
                          </a:solidFill>
                          <a:effectLst/>
                          <a:latin typeface="+mn-lt"/>
                          <a:ea typeface="新細明體" charset="-120"/>
                        </a:rPr>
                        <a:t>Interrupt Source</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3399FF"/>
                    </a:solidFill>
                  </a:tcPr>
                </a:tc>
                <a:tc>
                  <a:txBody>
                    <a:bodyPr/>
                    <a:lstStyle/>
                    <a:p>
                      <a:pPr marL="0" marR="0" lvl="0" indent="0" algn="ctr" defTabSz="914400" rtl="0" eaLnBrk="0" fontAlgn="base" latinLnBrk="0" hangingPunct="0">
                        <a:lnSpc>
                          <a:spcPct val="80000"/>
                        </a:lnSpc>
                        <a:spcBef>
                          <a:spcPct val="40000"/>
                        </a:spcBef>
                        <a:spcAft>
                          <a:spcPct val="0"/>
                        </a:spcAft>
                        <a:buClr>
                          <a:schemeClr val="tx2"/>
                        </a:buClr>
                        <a:buSzPct val="75000"/>
                        <a:buFont typeface="Wingdings" pitchFamily="2" charset="2"/>
                        <a:buNone/>
                        <a:tabLst/>
                      </a:pPr>
                      <a:r>
                        <a:rPr kumimoji="0" lang="en-US" altLang="zh-TW" sz="1800" b="1" i="0" u="none" strike="noStrike" cap="none" normalizeH="0" baseline="0" smtClean="0">
                          <a:ln>
                            <a:noFill/>
                          </a:ln>
                          <a:solidFill>
                            <a:schemeClr val="tx1"/>
                          </a:solidFill>
                          <a:effectLst/>
                          <a:latin typeface="+mn-lt"/>
                          <a:ea typeface="新細明體" charset="-120"/>
                        </a:rPr>
                        <a:t>Interrupt Flag</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3399FF"/>
                    </a:solidFill>
                  </a:tcPr>
                </a:tc>
                <a:tc>
                  <a:txBody>
                    <a:bodyPr/>
                    <a:lstStyle/>
                    <a:p>
                      <a:pPr marL="0" marR="0" lvl="0" indent="0" algn="ctr" defTabSz="914400" rtl="0" eaLnBrk="0" fontAlgn="base" latinLnBrk="0" hangingPunct="0">
                        <a:lnSpc>
                          <a:spcPct val="80000"/>
                        </a:lnSpc>
                        <a:spcBef>
                          <a:spcPct val="40000"/>
                        </a:spcBef>
                        <a:spcAft>
                          <a:spcPct val="0"/>
                        </a:spcAft>
                        <a:buClr>
                          <a:schemeClr val="tx2"/>
                        </a:buClr>
                        <a:buSzPct val="75000"/>
                        <a:buFont typeface="Wingdings" pitchFamily="2" charset="2"/>
                        <a:buNone/>
                        <a:tabLst/>
                      </a:pPr>
                      <a:r>
                        <a:rPr kumimoji="0" lang="en-US" altLang="zh-TW" sz="1800" b="1" i="0" u="none" strike="noStrike" cap="none" normalizeH="0" baseline="0" smtClean="0">
                          <a:ln>
                            <a:noFill/>
                          </a:ln>
                          <a:solidFill>
                            <a:schemeClr val="tx1"/>
                          </a:solidFill>
                          <a:effectLst/>
                          <a:latin typeface="+mn-lt"/>
                          <a:ea typeface="新細明體" charset="-120"/>
                        </a:rPr>
                        <a:t>System Interrupt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3399FF"/>
                    </a:solidFill>
                  </a:tcPr>
                </a:tc>
                <a:tc>
                  <a:txBody>
                    <a:bodyPr/>
                    <a:lstStyle/>
                    <a:p>
                      <a:pPr marL="0" marR="0" lvl="0" indent="0" algn="ctr" defTabSz="914400" rtl="0" eaLnBrk="0" fontAlgn="base" latinLnBrk="0" hangingPunct="0">
                        <a:lnSpc>
                          <a:spcPct val="80000"/>
                        </a:lnSpc>
                        <a:spcBef>
                          <a:spcPct val="40000"/>
                        </a:spcBef>
                        <a:spcAft>
                          <a:spcPct val="0"/>
                        </a:spcAft>
                        <a:buClr>
                          <a:schemeClr val="tx2"/>
                        </a:buClr>
                        <a:buSzPct val="75000"/>
                        <a:buFont typeface="Wingdings" pitchFamily="2" charset="2"/>
                        <a:buNone/>
                        <a:tabLst/>
                      </a:pPr>
                      <a:r>
                        <a:rPr kumimoji="0" lang="en-US" altLang="zh-TW" sz="1800" b="1" i="0" u="none" strike="noStrike" cap="none" normalizeH="0" baseline="0" smtClean="0">
                          <a:ln>
                            <a:noFill/>
                          </a:ln>
                          <a:solidFill>
                            <a:schemeClr val="tx1"/>
                          </a:solidFill>
                          <a:effectLst/>
                          <a:latin typeface="+mn-lt"/>
                          <a:ea typeface="新細明體" charset="-120"/>
                        </a:rPr>
                        <a:t>Word Address</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3399FF"/>
                    </a:solidFill>
                  </a:tcPr>
                </a:tc>
                <a:tc>
                  <a:txBody>
                    <a:bodyPr/>
                    <a:lstStyle/>
                    <a:p>
                      <a:pPr marL="0" marR="0" lvl="0" indent="0" algn="ctr" defTabSz="914400" rtl="0" eaLnBrk="0" fontAlgn="base" latinLnBrk="0" hangingPunct="0">
                        <a:lnSpc>
                          <a:spcPct val="80000"/>
                        </a:lnSpc>
                        <a:spcBef>
                          <a:spcPct val="40000"/>
                        </a:spcBef>
                        <a:spcAft>
                          <a:spcPct val="0"/>
                        </a:spcAft>
                        <a:buClr>
                          <a:schemeClr val="tx2"/>
                        </a:buClr>
                        <a:buSzPct val="75000"/>
                        <a:buFont typeface="Wingdings" pitchFamily="2" charset="2"/>
                        <a:buNone/>
                        <a:tabLst/>
                      </a:pPr>
                      <a:r>
                        <a:rPr kumimoji="0" lang="en-US" altLang="zh-TW" sz="1800" b="1" i="0" u="none" strike="noStrike" cap="none" normalizeH="0" baseline="0" smtClean="0">
                          <a:ln>
                            <a:noFill/>
                          </a:ln>
                          <a:solidFill>
                            <a:schemeClr val="tx1"/>
                          </a:solidFill>
                          <a:effectLst/>
                          <a:latin typeface="+mn-lt"/>
                          <a:ea typeface="新細明體" charset="-120"/>
                        </a:rPr>
                        <a:t>Priority</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3399FF"/>
                    </a:solidFill>
                  </a:tcPr>
                </a:tc>
              </a:tr>
              <a:tr h="731838">
                <a:tc>
                  <a:txBody>
                    <a:bodyPr/>
                    <a:lstStyle/>
                    <a:p>
                      <a:pPr marL="0" marR="0" lvl="0" indent="0" algn="ctr" defTabSz="914400" rtl="0" eaLnBrk="0" fontAlgn="base" latinLnBrk="0" hangingPunct="0">
                        <a:lnSpc>
                          <a:spcPct val="80000"/>
                        </a:lnSpc>
                        <a:spcBef>
                          <a:spcPct val="40000"/>
                        </a:spcBef>
                        <a:spcAft>
                          <a:spcPct val="0"/>
                        </a:spcAft>
                        <a:buClr>
                          <a:schemeClr val="tx2"/>
                        </a:buClr>
                        <a:buSzPct val="75000"/>
                        <a:buFont typeface="Wingdings" pitchFamily="2" charset="2"/>
                        <a:buNone/>
                        <a:tabLst/>
                      </a:pPr>
                      <a:r>
                        <a:rPr kumimoji="0" lang="en-US" altLang="zh-TW" sz="1600" b="1" i="0" u="none" strike="noStrike" cap="none" normalizeH="0" baseline="0" smtClean="0">
                          <a:ln>
                            <a:noFill/>
                          </a:ln>
                          <a:solidFill>
                            <a:schemeClr val="tx1"/>
                          </a:solidFill>
                          <a:effectLst/>
                          <a:latin typeface="+mn-lt"/>
                          <a:ea typeface="新細明體" charset="-120"/>
                        </a:rPr>
                        <a:t>Power-up/external reset/Watchdog Timer+/flash key viol./PC out-of-range</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3DD"/>
                    </a:solidFill>
                  </a:tcPr>
                </a:tc>
                <a:tc>
                  <a:txBody>
                    <a:bodyPr/>
                    <a:lstStyle/>
                    <a:p>
                      <a:pPr marL="0" marR="0" lvl="0" indent="0" algn="ctr" defTabSz="914400" rtl="0" eaLnBrk="0" fontAlgn="base" latinLnBrk="0" hangingPunct="0">
                        <a:lnSpc>
                          <a:spcPct val="80000"/>
                        </a:lnSpc>
                        <a:spcBef>
                          <a:spcPct val="40000"/>
                        </a:spcBef>
                        <a:spcAft>
                          <a:spcPct val="0"/>
                        </a:spcAft>
                        <a:buClr>
                          <a:schemeClr val="tx2"/>
                        </a:buClr>
                        <a:buSzPct val="75000"/>
                        <a:buFont typeface="Wingdings" pitchFamily="2" charset="2"/>
                        <a:buNone/>
                        <a:tabLst/>
                      </a:pPr>
                      <a:r>
                        <a:rPr kumimoji="0" lang="en-US" altLang="zh-TW" sz="1600" b="1" i="0" u="none" strike="noStrike" cap="none" normalizeH="0" baseline="0" smtClean="0">
                          <a:ln>
                            <a:noFill/>
                          </a:ln>
                          <a:solidFill>
                            <a:schemeClr val="tx1"/>
                          </a:solidFill>
                          <a:effectLst/>
                          <a:latin typeface="+mn-lt"/>
                          <a:ea typeface="新細明體" charset="-120"/>
                        </a:rPr>
                        <a:t>PORIFG</a:t>
                      </a:r>
                      <a:br>
                        <a:rPr kumimoji="0" lang="en-US" altLang="zh-TW" sz="1600" b="1" i="0" u="none" strike="noStrike" cap="none" normalizeH="0" baseline="0" smtClean="0">
                          <a:ln>
                            <a:noFill/>
                          </a:ln>
                          <a:solidFill>
                            <a:schemeClr val="tx1"/>
                          </a:solidFill>
                          <a:effectLst/>
                          <a:latin typeface="+mn-lt"/>
                          <a:ea typeface="新細明體" charset="-120"/>
                        </a:rPr>
                      </a:br>
                      <a:r>
                        <a:rPr kumimoji="0" lang="en-US" altLang="zh-TW" sz="1600" b="1" i="0" u="none" strike="noStrike" cap="none" normalizeH="0" baseline="0" smtClean="0">
                          <a:ln>
                            <a:noFill/>
                          </a:ln>
                          <a:solidFill>
                            <a:schemeClr val="tx1"/>
                          </a:solidFill>
                          <a:effectLst/>
                          <a:latin typeface="+mn-lt"/>
                          <a:ea typeface="新細明體" charset="-120"/>
                        </a:rPr>
                        <a:t>RSTIFG</a:t>
                      </a:r>
                      <a:br>
                        <a:rPr kumimoji="0" lang="en-US" altLang="zh-TW" sz="1600" b="1" i="0" u="none" strike="noStrike" cap="none" normalizeH="0" baseline="0" smtClean="0">
                          <a:ln>
                            <a:noFill/>
                          </a:ln>
                          <a:solidFill>
                            <a:schemeClr val="tx1"/>
                          </a:solidFill>
                          <a:effectLst/>
                          <a:latin typeface="+mn-lt"/>
                          <a:ea typeface="新細明體" charset="-120"/>
                        </a:rPr>
                      </a:br>
                      <a:r>
                        <a:rPr kumimoji="0" lang="en-US" altLang="zh-TW" sz="1600" b="1" i="0" u="none" strike="noStrike" cap="none" normalizeH="0" baseline="0" smtClean="0">
                          <a:ln>
                            <a:noFill/>
                          </a:ln>
                          <a:solidFill>
                            <a:schemeClr val="tx1"/>
                          </a:solidFill>
                          <a:effectLst/>
                          <a:latin typeface="+mn-lt"/>
                          <a:ea typeface="新細明體" charset="-120"/>
                        </a:rPr>
                        <a:t>WDTIFG</a:t>
                      </a:r>
                      <a:br>
                        <a:rPr kumimoji="0" lang="en-US" altLang="zh-TW" sz="1600" b="1" i="0" u="none" strike="noStrike" cap="none" normalizeH="0" baseline="0" smtClean="0">
                          <a:ln>
                            <a:noFill/>
                          </a:ln>
                          <a:solidFill>
                            <a:schemeClr val="tx1"/>
                          </a:solidFill>
                          <a:effectLst/>
                          <a:latin typeface="+mn-lt"/>
                          <a:ea typeface="新細明體" charset="-120"/>
                        </a:rPr>
                      </a:br>
                      <a:r>
                        <a:rPr kumimoji="0" lang="en-US" altLang="zh-TW" sz="1600" b="1" i="0" u="none" strike="noStrike" cap="none" normalizeH="0" baseline="0" smtClean="0">
                          <a:ln>
                            <a:noFill/>
                          </a:ln>
                          <a:solidFill>
                            <a:schemeClr val="tx1"/>
                          </a:solidFill>
                          <a:effectLst/>
                          <a:latin typeface="+mn-lt"/>
                          <a:ea typeface="新細明體" charset="-120"/>
                        </a:rPr>
                        <a:t>KEYV</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3DD"/>
                    </a:solidFill>
                  </a:tcPr>
                </a:tc>
                <a:tc>
                  <a:txBody>
                    <a:bodyPr/>
                    <a:lstStyle/>
                    <a:p>
                      <a:pPr marL="0" marR="0" lvl="0" indent="0" algn="ctr" defTabSz="914400" rtl="0" eaLnBrk="0" fontAlgn="base" latinLnBrk="0" hangingPunct="0">
                        <a:lnSpc>
                          <a:spcPct val="80000"/>
                        </a:lnSpc>
                        <a:spcBef>
                          <a:spcPct val="40000"/>
                        </a:spcBef>
                        <a:spcAft>
                          <a:spcPct val="0"/>
                        </a:spcAft>
                        <a:buClr>
                          <a:schemeClr val="tx2"/>
                        </a:buClr>
                        <a:buSzPct val="75000"/>
                        <a:buFont typeface="Wingdings" pitchFamily="2" charset="2"/>
                        <a:buNone/>
                        <a:tabLst/>
                      </a:pPr>
                      <a:r>
                        <a:rPr kumimoji="0" lang="en-US" altLang="zh-TW" sz="1600" b="1" i="0" u="none" strike="noStrike" cap="none" normalizeH="0" baseline="0" dirty="0" smtClean="0">
                          <a:ln>
                            <a:noFill/>
                          </a:ln>
                          <a:solidFill>
                            <a:schemeClr val="tx1"/>
                          </a:solidFill>
                          <a:effectLst/>
                          <a:latin typeface="+mn-lt"/>
                          <a:ea typeface="新細明體" charset="-120"/>
                        </a:rPr>
                        <a:t>reset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3DD"/>
                    </a:solidFill>
                  </a:tcPr>
                </a:tc>
                <a:tc>
                  <a:txBody>
                    <a:bodyPr/>
                    <a:lstStyle/>
                    <a:p>
                      <a:pPr marL="0" marR="0" lvl="0" indent="0" algn="ctr" defTabSz="914400" rtl="0" eaLnBrk="0" fontAlgn="base" latinLnBrk="0" hangingPunct="0">
                        <a:lnSpc>
                          <a:spcPct val="80000"/>
                        </a:lnSpc>
                        <a:spcBef>
                          <a:spcPct val="40000"/>
                        </a:spcBef>
                        <a:spcAft>
                          <a:spcPct val="0"/>
                        </a:spcAft>
                        <a:buClr>
                          <a:schemeClr val="tx2"/>
                        </a:buClr>
                        <a:buSzPct val="75000"/>
                        <a:buFont typeface="Wingdings" pitchFamily="2" charset="2"/>
                        <a:buNone/>
                        <a:tabLst/>
                      </a:pPr>
                      <a:r>
                        <a:rPr kumimoji="0" lang="en-US" altLang="zh-TW" sz="1600" b="1" i="0" u="none" strike="noStrike" cap="none" normalizeH="0" baseline="0" smtClean="0">
                          <a:ln>
                            <a:noFill/>
                          </a:ln>
                          <a:solidFill>
                            <a:schemeClr val="tx1"/>
                          </a:solidFill>
                          <a:effectLst/>
                          <a:latin typeface="+mn-lt"/>
                          <a:ea typeface="新細明體" charset="-120"/>
                        </a:rPr>
                        <a:t>0FFFEh</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3DD"/>
                    </a:solidFill>
                  </a:tcPr>
                </a:tc>
                <a:tc>
                  <a:txBody>
                    <a:bodyPr/>
                    <a:lstStyle/>
                    <a:p>
                      <a:pPr marL="0" marR="0" lvl="0" indent="0" algn="ctr" defTabSz="914400" rtl="0" eaLnBrk="0" fontAlgn="base" latinLnBrk="0" hangingPunct="0">
                        <a:lnSpc>
                          <a:spcPct val="80000"/>
                        </a:lnSpc>
                        <a:spcBef>
                          <a:spcPct val="40000"/>
                        </a:spcBef>
                        <a:spcAft>
                          <a:spcPct val="0"/>
                        </a:spcAft>
                        <a:buClr>
                          <a:schemeClr val="tx2"/>
                        </a:buClr>
                        <a:buSzPct val="75000"/>
                        <a:buFont typeface="Wingdings" pitchFamily="2" charset="2"/>
                        <a:buNone/>
                        <a:tabLst/>
                      </a:pPr>
                      <a:r>
                        <a:rPr kumimoji="0" lang="en-US" altLang="zh-TW" sz="1600" b="1" i="0" u="none" strike="noStrike" cap="none" normalizeH="0" baseline="0" smtClean="0">
                          <a:ln>
                            <a:noFill/>
                          </a:ln>
                          <a:solidFill>
                            <a:schemeClr val="tx1"/>
                          </a:solidFill>
                          <a:effectLst/>
                          <a:latin typeface="+mn-lt"/>
                          <a:ea typeface="新細明體" charset="-120"/>
                        </a:rPr>
                        <a:t>31</a:t>
                      </a:r>
                      <a:br>
                        <a:rPr kumimoji="0" lang="en-US" altLang="zh-TW" sz="1600" b="1" i="0" u="none" strike="noStrike" cap="none" normalizeH="0" baseline="0" smtClean="0">
                          <a:ln>
                            <a:noFill/>
                          </a:ln>
                          <a:solidFill>
                            <a:schemeClr val="tx1"/>
                          </a:solidFill>
                          <a:effectLst/>
                          <a:latin typeface="+mn-lt"/>
                          <a:ea typeface="新細明體" charset="-120"/>
                        </a:rPr>
                      </a:br>
                      <a:r>
                        <a:rPr kumimoji="0" lang="en-US" altLang="zh-TW" sz="1600" b="1" i="0" u="none" strike="noStrike" cap="none" normalizeH="0" baseline="0" smtClean="0">
                          <a:ln>
                            <a:noFill/>
                          </a:ln>
                          <a:solidFill>
                            <a:schemeClr val="tx1"/>
                          </a:solidFill>
                          <a:effectLst/>
                          <a:latin typeface="+mn-lt"/>
                          <a:ea typeface="新細明體" charset="-120"/>
                        </a:rPr>
                        <a:t>(highest)</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3DD"/>
                    </a:solidFill>
                  </a:tcPr>
                </a:tc>
              </a:tr>
              <a:tr h="476250">
                <a:tc>
                  <a:txBody>
                    <a:bodyPr/>
                    <a:lstStyle/>
                    <a:p>
                      <a:pPr marL="0" marR="0" lvl="0" indent="0" algn="ctr" defTabSz="914400" rtl="0" eaLnBrk="0" fontAlgn="base" latinLnBrk="0" hangingPunct="0">
                        <a:lnSpc>
                          <a:spcPct val="80000"/>
                        </a:lnSpc>
                        <a:spcBef>
                          <a:spcPct val="40000"/>
                        </a:spcBef>
                        <a:spcAft>
                          <a:spcPct val="0"/>
                        </a:spcAft>
                        <a:buClr>
                          <a:schemeClr val="tx2"/>
                        </a:buClr>
                        <a:buSzPct val="75000"/>
                        <a:buFont typeface="Wingdings" pitchFamily="2" charset="2"/>
                        <a:buNone/>
                        <a:tabLst/>
                      </a:pPr>
                      <a:r>
                        <a:rPr kumimoji="0" lang="en-US" altLang="zh-TW" sz="1600" b="1" i="0" u="none" strike="noStrike" cap="none" normalizeH="0" baseline="0" smtClean="0">
                          <a:ln>
                            <a:noFill/>
                          </a:ln>
                          <a:solidFill>
                            <a:schemeClr val="tx1"/>
                          </a:solidFill>
                          <a:effectLst/>
                          <a:latin typeface="+mn-lt"/>
                          <a:ea typeface="新細明體" charset="-120"/>
                        </a:rPr>
                        <a:t>NMI/Oscillator Fault/</a:t>
                      </a:r>
                      <a:br>
                        <a:rPr kumimoji="0" lang="en-US" altLang="zh-TW" sz="1600" b="1" i="0" u="none" strike="noStrike" cap="none" normalizeH="0" baseline="0" smtClean="0">
                          <a:ln>
                            <a:noFill/>
                          </a:ln>
                          <a:solidFill>
                            <a:schemeClr val="tx1"/>
                          </a:solidFill>
                          <a:effectLst/>
                          <a:latin typeface="+mn-lt"/>
                          <a:ea typeface="新細明體" charset="-120"/>
                        </a:rPr>
                      </a:br>
                      <a:r>
                        <a:rPr kumimoji="0" lang="en-US" altLang="zh-TW" sz="1600" b="1" i="0" u="none" strike="noStrike" cap="none" normalizeH="0" baseline="0" smtClean="0">
                          <a:ln>
                            <a:noFill/>
                          </a:ln>
                          <a:solidFill>
                            <a:schemeClr val="tx1"/>
                          </a:solidFill>
                          <a:effectLst/>
                          <a:latin typeface="+mn-lt"/>
                          <a:ea typeface="新細明體" charset="-120"/>
                        </a:rPr>
                        <a:t>Flash access viol.</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3DD"/>
                    </a:solidFill>
                  </a:tcPr>
                </a:tc>
                <a:tc>
                  <a:txBody>
                    <a:bodyPr/>
                    <a:lstStyle/>
                    <a:p>
                      <a:pPr marL="0" marR="0" lvl="0" indent="0" algn="ctr" defTabSz="914400" rtl="0" eaLnBrk="0" fontAlgn="base" latinLnBrk="0" hangingPunct="0">
                        <a:lnSpc>
                          <a:spcPct val="80000"/>
                        </a:lnSpc>
                        <a:spcBef>
                          <a:spcPct val="40000"/>
                        </a:spcBef>
                        <a:spcAft>
                          <a:spcPct val="0"/>
                        </a:spcAft>
                        <a:buClr>
                          <a:schemeClr val="tx2"/>
                        </a:buClr>
                        <a:buSzPct val="75000"/>
                        <a:buFont typeface="Wingdings" pitchFamily="2" charset="2"/>
                        <a:buNone/>
                        <a:tabLst/>
                      </a:pPr>
                      <a:r>
                        <a:rPr kumimoji="0" lang="en-US" altLang="zh-TW" sz="1600" b="1" i="0" u="none" strike="noStrike" cap="none" normalizeH="0" baseline="0" smtClean="0">
                          <a:ln>
                            <a:noFill/>
                          </a:ln>
                          <a:solidFill>
                            <a:schemeClr val="tx1"/>
                          </a:solidFill>
                          <a:effectLst/>
                          <a:latin typeface="+mn-lt"/>
                          <a:ea typeface="新細明體" charset="-120"/>
                        </a:rPr>
                        <a:t>NMIIFG/OFIFG/</a:t>
                      </a:r>
                      <a:br>
                        <a:rPr kumimoji="0" lang="en-US" altLang="zh-TW" sz="1600" b="1" i="0" u="none" strike="noStrike" cap="none" normalizeH="0" baseline="0" smtClean="0">
                          <a:ln>
                            <a:noFill/>
                          </a:ln>
                          <a:solidFill>
                            <a:schemeClr val="tx1"/>
                          </a:solidFill>
                          <a:effectLst/>
                          <a:latin typeface="+mn-lt"/>
                          <a:ea typeface="新細明體" charset="-120"/>
                        </a:rPr>
                      </a:br>
                      <a:r>
                        <a:rPr kumimoji="0" lang="en-US" altLang="zh-TW" sz="1600" b="1" i="0" u="none" strike="noStrike" cap="none" normalizeH="0" baseline="0" smtClean="0">
                          <a:ln>
                            <a:noFill/>
                          </a:ln>
                          <a:solidFill>
                            <a:schemeClr val="tx1"/>
                          </a:solidFill>
                          <a:effectLst/>
                          <a:latin typeface="+mn-lt"/>
                          <a:ea typeface="新細明體" charset="-120"/>
                        </a:rPr>
                        <a:t>ACCVIFG</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3DD"/>
                    </a:solidFill>
                  </a:tcPr>
                </a:tc>
                <a:tc>
                  <a:txBody>
                    <a:bodyPr/>
                    <a:lstStyle/>
                    <a:p>
                      <a:pPr marL="0" marR="0" lvl="0" indent="0" algn="ctr" defTabSz="914400" rtl="0" eaLnBrk="0" fontAlgn="base" latinLnBrk="0" hangingPunct="0">
                        <a:lnSpc>
                          <a:spcPct val="80000"/>
                        </a:lnSpc>
                        <a:spcBef>
                          <a:spcPct val="40000"/>
                        </a:spcBef>
                        <a:spcAft>
                          <a:spcPct val="0"/>
                        </a:spcAft>
                        <a:buClr>
                          <a:schemeClr val="tx2"/>
                        </a:buClr>
                        <a:buSzPct val="75000"/>
                        <a:buFont typeface="Wingdings" pitchFamily="2" charset="2"/>
                        <a:buNone/>
                        <a:tabLst/>
                      </a:pPr>
                      <a:r>
                        <a:rPr kumimoji="0" lang="en-US" altLang="zh-TW" sz="1600" b="1" i="0" u="none" strike="noStrike" cap="none" normalizeH="0" baseline="0" dirty="0" smtClean="0">
                          <a:ln>
                            <a:noFill/>
                          </a:ln>
                          <a:solidFill>
                            <a:schemeClr val="tx1"/>
                          </a:solidFill>
                          <a:effectLst/>
                          <a:latin typeface="+mn-lt"/>
                          <a:ea typeface="新細明體" charset="-120"/>
                        </a:rPr>
                        <a:t>non-</a:t>
                      </a:r>
                      <a:r>
                        <a:rPr kumimoji="0" lang="en-US" altLang="zh-TW" sz="1600" b="1" i="0" u="none" strike="noStrike" cap="none" normalizeH="0" baseline="0" dirty="0" err="1" smtClean="0">
                          <a:ln>
                            <a:noFill/>
                          </a:ln>
                          <a:solidFill>
                            <a:schemeClr val="tx1"/>
                          </a:solidFill>
                          <a:effectLst/>
                          <a:latin typeface="+mn-lt"/>
                          <a:ea typeface="新細明體" charset="-120"/>
                        </a:rPr>
                        <a:t>maskable</a:t>
                      </a:r>
                      <a:endParaRPr kumimoji="0" lang="en-US" altLang="zh-TW" sz="1600" b="1" i="0" u="none" strike="noStrike" cap="none" normalizeH="0" baseline="0" dirty="0" smtClean="0">
                        <a:ln>
                          <a:noFill/>
                        </a:ln>
                        <a:solidFill>
                          <a:schemeClr val="tx1"/>
                        </a:solidFill>
                        <a:effectLst/>
                        <a:latin typeface="+mn-lt"/>
                        <a:ea typeface="新細明體" charset="-12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3DD"/>
                    </a:solidFill>
                  </a:tcPr>
                </a:tc>
                <a:tc>
                  <a:txBody>
                    <a:bodyPr/>
                    <a:lstStyle/>
                    <a:p>
                      <a:pPr marL="0" marR="0" lvl="0" indent="0" algn="ctr" defTabSz="914400" rtl="0" eaLnBrk="0" fontAlgn="base" latinLnBrk="0" hangingPunct="0">
                        <a:lnSpc>
                          <a:spcPct val="80000"/>
                        </a:lnSpc>
                        <a:spcBef>
                          <a:spcPct val="40000"/>
                        </a:spcBef>
                        <a:spcAft>
                          <a:spcPct val="0"/>
                        </a:spcAft>
                        <a:buClr>
                          <a:schemeClr val="tx2"/>
                        </a:buClr>
                        <a:buSzPct val="75000"/>
                        <a:buFont typeface="Wingdings" pitchFamily="2" charset="2"/>
                        <a:buNone/>
                        <a:tabLst/>
                      </a:pPr>
                      <a:r>
                        <a:rPr kumimoji="0" lang="en-US" altLang="zh-TW" sz="1600" b="1" i="0" u="none" strike="noStrike" cap="none" normalizeH="0" baseline="0" smtClean="0">
                          <a:ln>
                            <a:noFill/>
                          </a:ln>
                          <a:solidFill>
                            <a:schemeClr val="tx1"/>
                          </a:solidFill>
                          <a:effectLst/>
                          <a:latin typeface="+mn-lt"/>
                          <a:ea typeface="新細明體" charset="-120"/>
                        </a:rPr>
                        <a:t>0FFFCh</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3DD"/>
                    </a:solidFill>
                  </a:tcPr>
                </a:tc>
                <a:tc>
                  <a:txBody>
                    <a:bodyPr/>
                    <a:lstStyle/>
                    <a:p>
                      <a:pPr marL="0" marR="0" lvl="0" indent="0" algn="ctr" defTabSz="914400" rtl="0" eaLnBrk="0" fontAlgn="base" latinLnBrk="0" hangingPunct="0">
                        <a:lnSpc>
                          <a:spcPct val="80000"/>
                        </a:lnSpc>
                        <a:spcBef>
                          <a:spcPct val="40000"/>
                        </a:spcBef>
                        <a:spcAft>
                          <a:spcPct val="0"/>
                        </a:spcAft>
                        <a:buClr>
                          <a:schemeClr val="tx2"/>
                        </a:buClr>
                        <a:buSzPct val="75000"/>
                        <a:buFont typeface="Wingdings" pitchFamily="2" charset="2"/>
                        <a:buNone/>
                        <a:tabLst/>
                      </a:pPr>
                      <a:r>
                        <a:rPr kumimoji="0" lang="en-US" altLang="zh-TW" sz="1600" b="1" i="0" u="none" strike="noStrike" cap="none" normalizeH="0" baseline="0" smtClean="0">
                          <a:ln>
                            <a:noFill/>
                          </a:ln>
                          <a:solidFill>
                            <a:schemeClr val="tx1"/>
                          </a:solidFill>
                          <a:effectLst/>
                          <a:latin typeface="+mn-lt"/>
                          <a:ea typeface="新細明體" charset="-120"/>
                        </a:rPr>
                        <a:t>30</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3DD"/>
                    </a:solidFill>
                  </a:tcPr>
                </a:tc>
              </a:tr>
              <a:tr h="219075">
                <a:tc>
                  <a:txBody>
                    <a:bodyPr/>
                    <a:lstStyle/>
                    <a:p>
                      <a:pPr marL="0" marR="0" lvl="0" indent="0" algn="ctr" defTabSz="914400" rtl="0" eaLnBrk="0" fontAlgn="base" latinLnBrk="0" hangingPunct="0">
                        <a:lnSpc>
                          <a:spcPct val="80000"/>
                        </a:lnSpc>
                        <a:spcBef>
                          <a:spcPct val="40000"/>
                        </a:spcBef>
                        <a:spcAft>
                          <a:spcPct val="0"/>
                        </a:spcAft>
                        <a:buClr>
                          <a:schemeClr val="tx2"/>
                        </a:buClr>
                        <a:buSzPct val="75000"/>
                        <a:buFont typeface="Wingdings" pitchFamily="2" charset="2"/>
                        <a:buNone/>
                        <a:tabLst/>
                      </a:pPr>
                      <a:endParaRPr kumimoji="0" lang="zh-TW" altLang="zh-TW" sz="1600" b="1" i="0" u="none" strike="noStrike" cap="none" normalizeH="0" baseline="0" smtClean="0">
                        <a:ln>
                          <a:noFill/>
                        </a:ln>
                        <a:solidFill>
                          <a:schemeClr val="tx1"/>
                        </a:solidFill>
                        <a:effectLst/>
                        <a:latin typeface="+mn-lt"/>
                        <a:ea typeface="標楷體" pitchFamily="65" charset="-120"/>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3DD"/>
                    </a:solidFill>
                  </a:tcPr>
                </a:tc>
                <a:tc>
                  <a:txBody>
                    <a:bodyPr/>
                    <a:lstStyle/>
                    <a:p>
                      <a:pPr marL="0" marR="0" lvl="0" indent="0" algn="ctr" defTabSz="914400" rtl="0" eaLnBrk="0" fontAlgn="base" latinLnBrk="0" hangingPunct="0">
                        <a:lnSpc>
                          <a:spcPct val="80000"/>
                        </a:lnSpc>
                        <a:spcBef>
                          <a:spcPct val="40000"/>
                        </a:spcBef>
                        <a:spcAft>
                          <a:spcPct val="0"/>
                        </a:spcAft>
                        <a:buClr>
                          <a:schemeClr val="tx2"/>
                        </a:buClr>
                        <a:buSzPct val="75000"/>
                        <a:buFont typeface="Wingdings" pitchFamily="2" charset="2"/>
                        <a:buNone/>
                        <a:tabLst/>
                      </a:pPr>
                      <a:endParaRPr kumimoji="0" lang="zh-TW" altLang="zh-TW" sz="1600" b="1" i="0" u="none" strike="noStrike" cap="none" normalizeH="0" baseline="0" smtClean="0">
                        <a:ln>
                          <a:noFill/>
                        </a:ln>
                        <a:solidFill>
                          <a:schemeClr val="tx1"/>
                        </a:solidFill>
                        <a:effectLst/>
                        <a:latin typeface="+mn-lt"/>
                        <a:ea typeface="標楷體" pitchFamily="65" charset="-12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3DD"/>
                    </a:solidFill>
                  </a:tcPr>
                </a:tc>
                <a:tc>
                  <a:txBody>
                    <a:bodyPr/>
                    <a:lstStyle/>
                    <a:p>
                      <a:pPr marL="0" marR="0" lvl="0" indent="0" algn="ctr" defTabSz="914400" rtl="0" eaLnBrk="0" fontAlgn="base" latinLnBrk="0" hangingPunct="0">
                        <a:lnSpc>
                          <a:spcPct val="80000"/>
                        </a:lnSpc>
                        <a:spcBef>
                          <a:spcPct val="40000"/>
                        </a:spcBef>
                        <a:spcAft>
                          <a:spcPct val="0"/>
                        </a:spcAft>
                        <a:buClr>
                          <a:schemeClr val="tx2"/>
                        </a:buClr>
                        <a:buSzPct val="75000"/>
                        <a:buFont typeface="Wingdings" pitchFamily="2" charset="2"/>
                        <a:buNone/>
                        <a:tabLst/>
                      </a:pPr>
                      <a:endParaRPr kumimoji="0" lang="zh-TW" altLang="zh-TW" sz="1600" b="1" i="0" u="none" strike="noStrike" cap="none" normalizeH="0" baseline="0" smtClean="0">
                        <a:ln>
                          <a:noFill/>
                        </a:ln>
                        <a:solidFill>
                          <a:schemeClr val="tx1"/>
                        </a:solidFill>
                        <a:effectLst/>
                        <a:latin typeface="+mn-lt"/>
                        <a:ea typeface="標楷體" pitchFamily="65" charset="-12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3DD"/>
                    </a:solidFill>
                  </a:tcPr>
                </a:tc>
                <a:tc>
                  <a:txBody>
                    <a:bodyPr/>
                    <a:lstStyle/>
                    <a:p>
                      <a:pPr marL="0" marR="0" lvl="0" indent="0" algn="ctr" defTabSz="914400" rtl="0" eaLnBrk="0" fontAlgn="base" latinLnBrk="0" hangingPunct="0">
                        <a:lnSpc>
                          <a:spcPct val="80000"/>
                        </a:lnSpc>
                        <a:spcBef>
                          <a:spcPct val="40000"/>
                        </a:spcBef>
                        <a:spcAft>
                          <a:spcPct val="0"/>
                        </a:spcAft>
                        <a:buClr>
                          <a:schemeClr val="tx2"/>
                        </a:buClr>
                        <a:buSzPct val="75000"/>
                        <a:buFont typeface="Wingdings" pitchFamily="2" charset="2"/>
                        <a:buNone/>
                        <a:tabLst/>
                      </a:pPr>
                      <a:r>
                        <a:rPr kumimoji="0" lang="en-US" altLang="zh-TW" sz="1600" b="1" i="0" u="none" strike="noStrike" cap="none" normalizeH="0" baseline="0" smtClean="0">
                          <a:ln>
                            <a:noFill/>
                          </a:ln>
                          <a:solidFill>
                            <a:schemeClr val="tx1"/>
                          </a:solidFill>
                          <a:effectLst/>
                          <a:latin typeface="+mn-lt"/>
                          <a:ea typeface="新細明體" charset="-120"/>
                        </a:rPr>
                        <a:t>0FFFAh</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3DD"/>
                    </a:solidFill>
                  </a:tcPr>
                </a:tc>
                <a:tc>
                  <a:txBody>
                    <a:bodyPr/>
                    <a:lstStyle/>
                    <a:p>
                      <a:pPr marL="0" marR="0" lvl="0" indent="0" algn="ctr" defTabSz="914400" rtl="0" eaLnBrk="0" fontAlgn="base" latinLnBrk="0" hangingPunct="0">
                        <a:lnSpc>
                          <a:spcPct val="80000"/>
                        </a:lnSpc>
                        <a:spcBef>
                          <a:spcPct val="40000"/>
                        </a:spcBef>
                        <a:spcAft>
                          <a:spcPct val="0"/>
                        </a:spcAft>
                        <a:buClr>
                          <a:schemeClr val="tx2"/>
                        </a:buClr>
                        <a:buSzPct val="75000"/>
                        <a:buFont typeface="Wingdings" pitchFamily="2" charset="2"/>
                        <a:buNone/>
                        <a:tabLst/>
                      </a:pPr>
                      <a:r>
                        <a:rPr kumimoji="0" lang="en-US" altLang="zh-TW" sz="1600" b="1" i="0" u="none" strike="noStrike" cap="none" normalizeH="0" baseline="0" smtClean="0">
                          <a:ln>
                            <a:noFill/>
                          </a:ln>
                          <a:solidFill>
                            <a:schemeClr val="tx1"/>
                          </a:solidFill>
                          <a:effectLst/>
                          <a:latin typeface="+mn-lt"/>
                          <a:ea typeface="新細明體" charset="-120"/>
                        </a:rPr>
                        <a:t>29</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3DD"/>
                    </a:solidFill>
                  </a:tcPr>
                </a:tc>
              </a:tr>
              <a:tr h="219075">
                <a:tc>
                  <a:txBody>
                    <a:bodyPr/>
                    <a:lstStyle/>
                    <a:p>
                      <a:pPr marL="0" marR="0" lvl="0" indent="0" algn="ctr" defTabSz="914400" rtl="0" eaLnBrk="0" fontAlgn="base" latinLnBrk="0" hangingPunct="0">
                        <a:lnSpc>
                          <a:spcPct val="80000"/>
                        </a:lnSpc>
                        <a:spcBef>
                          <a:spcPct val="40000"/>
                        </a:spcBef>
                        <a:spcAft>
                          <a:spcPct val="0"/>
                        </a:spcAft>
                        <a:buClr>
                          <a:schemeClr val="tx2"/>
                        </a:buClr>
                        <a:buSzPct val="75000"/>
                        <a:buFont typeface="Wingdings" pitchFamily="2" charset="2"/>
                        <a:buNone/>
                        <a:tabLst/>
                      </a:pPr>
                      <a:endParaRPr kumimoji="0" lang="zh-TW" altLang="zh-TW" sz="1600" b="1" i="0" u="none" strike="noStrike" cap="none" normalizeH="0" baseline="0" smtClean="0">
                        <a:ln>
                          <a:noFill/>
                        </a:ln>
                        <a:solidFill>
                          <a:schemeClr val="tx1"/>
                        </a:solidFill>
                        <a:effectLst/>
                        <a:latin typeface="+mn-lt"/>
                        <a:ea typeface="標楷體" pitchFamily="65" charset="-120"/>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3DD"/>
                    </a:solidFill>
                  </a:tcPr>
                </a:tc>
                <a:tc>
                  <a:txBody>
                    <a:bodyPr/>
                    <a:lstStyle/>
                    <a:p>
                      <a:pPr marL="0" marR="0" lvl="0" indent="0" algn="ctr" defTabSz="914400" rtl="0" eaLnBrk="0" fontAlgn="base" latinLnBrk="0" hangingPunct="0">
                        <a:lnSpc>
                          <a:spcPct val="80000"/>
                        </a:lnSpc>
                        <a:spcBef>
                          <a:spcPct val="40000"/>
                        </a:spcBef>
                        <a:spcAft>
                          <a:spcPct val="0"/>
                        </a:spcAft>
                        <a:buClr>
                          <a:schemeClr val="tx2"/>
                        </a:buClr>
                        <a:buSzPct val="75000"/>
                        <a:buFont typeface="Wingdings" pitchFamily="2" charset="2"/>
                        <a:buNone/>
                        <a:tabLst/>
                      </a:pPr>
                      <a:endParaRPr kumimoji="0" lang="zh-TW" altLang="zh-TW" sz="1600" b="1" i="0" u="none" strike="noStrike" cap="none" normalizeH="0" baseline="0" smtClean="0">
                        <a:ln>
                          <a:noFill/>
                        </a:ln>
                        <a:solidFill>
                          <a:schemeClr val="tx1"/>
                        </a:solidFill>
                        <a:effectLst/>
                        <a:latin typeface="+mn-lt"/>
                        <a:ea typeface="標楷體" pitchFamily="65" charset="-12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3DD"/>
                    </a:solidFill>
                  </a:tcPr>
                </a:tc>
                <a:tc>
                  <a:txBody>
                    <a:bodyPr/>
                    <a:lstStyle/>
                    <a:p>
                      <a:pPr marL="0" marR="0" lvl="0" indent="0" algn="ctr" defTabSz="914400" rtl="0" eaLnBrk="0" fontAlgn="base" latinLnBrk="0" hangingPunct="0">
                        <a:lnSpc>
                          <a:spcPct val="80000"/>
                        </a:lnSpc>
                        <a:spcBef>
                          <a:spcPct val="40000"/>
                        </a:spcBef>
                        <a:spcAft>
                          <a:spcPct val="0"/>
                        </a:spcAft>
                        <a:buClr>
                          <a:schemeClr val="tx2"/>
                        </a:buClr>
                        <a:buSzPct val="75000"/>
                        <a:buFont typeface="Wingdings" pitchFamily="2" charset="2"/>
                        <a:buNone/>
                        <a:tabLst/>
                      </a:pPr>
                      <a:endParaRPr kumimoji="0" lang="zh-TW" altLang="zh-TW" sz="1600" b="1" i="0" u="none" strike="noStrike" cap="none" normalizeH="0" baseline="0" smtClean="0">
                        <a:ln>
                          <a:noFill/>
                        </a:ln>
                        <a:solidFill>
                          <a:schemeClr val="tx1"/>
                        </a:solidFill>
                        <a:effectLst/>
                        <a:latin typeface="+mn-lt"/>
                        <a:ea typeface="標楷體" pitchFamily="65" charset="-12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3DD"/>
                    </a:solidFill>
                  </a:tcPr>
                </a:tc>
                <a:tc>
                  <a:txBody>
                    <a:bodyPr/>
                    <a:lstStyle/>
                    <a:p>
                      <a:pPr marL="0" marR="0" lvl="0" indent="0" algn="ctr" defTabSz="914400" rtl="0" eaLnBrk="0" fontAlgn="base" latinLnBrk="0" hangingPunct="0">
                        <a:lnSpc>
                          <a:spcPct val="80000"/>
                        </a:lnSpc>
                        <a:spcBef>
                          <a:spcPct val="40000"/>
                        </a:spcBef>
                        <a:spcAft>
                          <a:spcPct val="0"/>
                        </a:spcAft>
                        <a:buClr>
                          <a:schemeClr val="tx2"/>
                        </a:buClr>
                        <a:buSzPct val="75000"/>
                        <a:buFont typeface="Wingdings" pitchFamily="2" charset="2"/>
                        <a:buNone/>
                        <a:tabLst/>
                      </a:pPr>
                      <a:r>
                        <a:rPr kumimoji="0" lang="en-US" altLang="zh-TW" sz="1600" b="1" i="0" u="none" strike="noStrike" cap="none" normalizeH="0" baseline="0" smtClean="0">
                          <a:ln>
                            <a:noFill/>
                          </a:ln>
                          <a:solidFill>
                            <a:schemeClr val="tx1"/>
                          </a:solidFill>
                          <a:effectLst/>
                          <a:latin typeface="+mn-lt"/>
                          <a:ea typeface="新細明體" charset="-120"/>
                        </a:rPr>
                        <a:t>0FFF8h</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3DD"/>
                    </a:solidFill>
                  </a:tcPr>
                </a:tc>
                <a:tc>
                  <a:txBody>
                    <a:bodyPr/>
                    <a:lstStyle/>
                    <a:p>
                      <a:pPr marL="0" marR="0" lvl="0" indent="0" algn="ctr" defTabSz="914400" rtl="0" eaLnBrk="0" fontAlgn="base" latinLnBrk="0" hangingPunct="0">
                        <a:lnSpc>
                          <a:spcPct val="80000"/>
                        </a:lnSpc>
                        <a:spcBef>
                          <a:spcPct val="40000"/>
                        </a:spcBef>
                        <a:spcAft>
                          <a:spcPct val="0"/>
                        </a:spcAft>
                        <a:buClr>
                          <a:schemeClr val="tx2"/>
                        </a:buClr>
                        <a:buSzPct val="75000"/>
                        <a:buFont typeface="Wingdings" pitchFamily="2" charset="2"/>
                        <a:buNone/>
                        <a:tabLst/>
                      </a:pPr>
                      <a:r>
                        <a:rPr kumimoji="0" lang="en-US" altLang="zh-TW" sz="1600" b="1" i="0" u="none" strike="noStrike" cap="none" normalizeH="0" baseline="0" smtClean="0">
                          <a:ln>
                            <a:noFill/>
                          </a:ln>
                          <a:solidFill>
                            <a:schemeClr val="tx1"/>
                          </a:solidFill>
                          <a:effectLst/>
                          <a:latin typeface="+mn-lt"/>
                          <a:ea typeface="新細明體" charset="-120"/>
                        </a:rPr>
                        <a:t>28</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3DD"/>
                    </a:solidFill>
                  </a:tcPr>
                </a:tc>
              </a:tr>
              <a:tr h="220663">
                <a:tc>
                  <a:txBody>
                    <a:bodyPr/>
                    <a:lstStyle/>
                    <a:p>
                      <a:pPr marL="0" marR="0" lvl="0" indent="0" algn="ctr" defTabSz="914400" rtl="0" eaLnBrk="0" fontAlgn="base" latinLnBrk="0" hangingPunct="0">
                        <a:lnSpc>
                          <a:spcPct val="80000"/>
                        </a:lnSpc>
                        <a:spcBef>
                          <a:spcPct val="40000"/>
                        </a:spcBef>
                        <a:spcAft>
                          <a:spcPct val="0"/>
                        </a:spcAft>
                        <a:buClr>
                          <a:schemeClr val="tx2"/>
                        </a:buClr>
                        <a:buSzPct val="75000"/>
                        <a:buFont typeface="Wingdings" pitchFamily="2" charset="2"/>
                        <a:buNone/>
                        <a:tabLst/>
                      </a:pPr>
                      <a:endParaRPr kumimoji="0" lang="zh-TW" altLang="zh-TW" sz="1600" b="1" i="0" u="none" strike="noStrike" cap="none" normalizeH="0" baseline="0" smtClean="0">
                        <a:ln>
                          <a:noFill/>
                        </a:ln>
                        <a:solidFill>
                          <a:schemeClr val="tx1"/>
                        </a:solidFill>
                        <a:effectLst/>
                        <a:latin typeface="+mn-lt"/>
                        <a:ea typeface="標楷體" pitchFamily="65" charset="-120"/>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3DD"/>
                    </a:solidFill>
                  </a:tcPr>
                </a:tc>
                <a:tc>
                  <a:txBody>
                    <a:bodyPr/>
                    <a:lstStyle/>
                    <a:p>
                      <a:pPr marL="0" marR="0" lvl="0" indent="0" algn="ctr" defTabSz="914400" rtl="0" eaLnBrk="0" fontAlgn="base" latinLnBrk="0" hangingPunct="0">
                        <a:lnSpc>
                          <a:spcPct val="80000"/>
                        </a:lnSpc>
                        <a:spcBef>
                          <a:spcPct val="40000"/>
                        </a:spcBef>
                        <a:spcAft>
                          <a:spcPct val="0"/>
                        </a:spcAft>
                        <a:buClr>
                          <a:schemeClr val="tx2"/>
                        </a:buClr>
                        <a:buSzPct val="75000"/>
                        <a:buFont typeface="Wingdings" pitchFamily="2" charset="2"/>
                        <a:buNone/>
                        <a:tabLst/>
                      </a:pPr>
                      <a:endParaRPr kumimoji="0" lang="zh-TW" altLang="zh-TW" sz="1600" b="1" i="0" u="none" strike="noStrike" cap="none" normalizeH="0" baseline="0" smtClean="0">
                        <a:ln>
                          <a:noFill/>
                        </a:ln>
                        <a:solidFill>
                          <a:schemeClr val="tx1"/>
                        </a:solidFill>
                        <a:effectLst/>
                        <a:latin typeface="+mn-lt"/>
                        <a:ea typeface="標楷體" pitchFamily="65" charset="-12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3DD"/>
                    </a:solidFill>
                  </a:tcPr>
                </a:tc>
                <a:tc>
                  <a:txBody>
                    <a:bodyPr/>
                    <a:lstStyle/>
                    <a:p>
                      <a:pPr marL="0" marR="0" lvl="0" indent="0" algn="ctr" defTabSz="914400" rtl="0" eaLnBrk="0" fontAlgn="base" latinLnBrk="0" hangingPunct="0">
                        <a:lnSpc>
                          <a:spcPct val="80000"/>
                        </a:lnSpc>
                        <a:spcBef>
                          <a:spcPct val="40000"/>
                        </a:spcBef>
                        <a:spcAft>
                          <a:spcPct val="0"/>
                        </a:spcAft>
                        <a:buClr>
                          <a:schemeClr val="tx2"/>
                        </a:buClr>
                        <a:buSzPct val="75000"/>
                        <a:buFont typeface="Wingdings" pitchFamily="2" charset="2"/>
                        <a:buNone/>
                        <a:tabLst/>
                      </a:pPr>
                      <a:endParaRPr kumimoji="0" lang="zh-TW" altLang="zh-TW" sz="1600" b="1" i="0" u="none" strike="noStrike" cap="none" normalizeH="0" baseline="0" smtClean="0">
                        <a:ln>
                          <a:noFill/>
                        </a:ln>
                        <a:solidFill>
                          <a:schemeClr val="tx1"/>
                        </a:solidFill>
                        <a:effectLst/>
                        <a:latin typeface="+mn-lt"/>
                        <a:ea typeface="標楷體" pitchFamily="65" charset="-12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3DD"/>
                    </a:solidFill>
                  </a:tcPr>
                </a:tc>
                <a:tc>
                  <a:txBody>
                    <a:bodyPr/>
                    <a:lstStyle/>
                    <a:p>
                      <a:pPr marL="0" marR="0" lvl="0" indent="0" algn="ctr" defTabSz="914400" rtl="0" eaLnBrk="0" fontAlgn="base" latinLnBrk="0" hangingPunct="0">
                        <a:lnSpc>
                          <a:spcPct val="80000"/>
                        </a:lnSpc>
                        <a:spcBef>
                          <a:spcPct val="40000"/>
                        </a:spcBef>
                        <a:spcAft>
                          <a:spcPct val="0"/>
                        </a:spcAft>
                        <a:buClr>
                          <a:schemeClr val="tx2"/>
                        </a:buClr>
                        <a:buSzPct val="75000"/>
                        <a:buFont typeface="Wingdings" pitchFamily="2" charset="2"/>
                        <a:buNone/>
                        <a:tabLst/>
                      </a:pPr>
                      <a:r>
                        <a:rPr kumimoji="0" lang="en-US" altLang="zh-TW" sz="1600" b="1" i="0" u="none" strike="noStrike" cap="none" normalizeH="0" baseline="0" smtClean="0">
                          <a:ln>
                            <a:noFill/>
                          </a:ln>
                          <a:solidFill>
                            <a:schemeClr val="tx1"/>
                          </a:solidFill>
                          <a:effectLst/>
                          <a:latin typeface="+mn-lt"/>
                          <a:ea typeface="新細明體" charset="-120"/>
                        </a:rPr>
                        <a:t>0FFF6h</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3DD"/>
                    </a:solidFill>
                  </a:tcPr>
                </a:tc>
                <a:tc>
                  <a:txBody>
                    <a:bodyPr/>
                    <a:lstStyle/>
                    <a:p>
                      <a:pPr marL="0" marR="0" lvl="0" indent="0" algn="ctr" defTabSz="914400" rtl="0" eaLnBrk="0" fontAlgn="base" latinLnBrk="0" hangingPunct="0">
                        <a:lnSpc>
                          <a:spcPct val="80000"/>
                        </a:lnSpc>
                        <a:spcBef>
                          <a:spcPct val="40000"/>
                        </a:spcBef>
                        <a:spcAft>
                          <a:spcPct val="0"/>
                        </a:spcAft>
                        <a:buClr>
                          <a:schemeClr val="tx2"/>
                        </a:buClr>
                        <a:buSzPct val="75000"/>
                        <a:buFont typeface="Wingdings" pitchFamily="2" charset="2"/>
                        <a:buNone/>
                        <a:tabLst/>
                      </a:pPr>
                      <a:r>
                        <a:rPr kumimoji="0" lang="en-US" altLang="zh-TW" sz="1600" b="1" i="0" u="none" strike="noStrike" cap="none" normalizeH="0" baseline="0" smtClean="0">
                          <a:ln>
                            <a:noFill/>
                          </a:ln>
                          <a:solidFill>
                            <a:schemeClr val="tx1"/>
                          </a:solidFill>
                          <a:effectLst/>
                          <a:latin typeface="+mn-lt"/>
                          <a:ea typeface="新細明體" charset="-120"/>
                        </a:rPr>
                        <a:t>27</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3DD"/>
                    </a:solidFill>
                  </a:tcPr>
                </a:tc>
              </a:tr>
              <a:tr h="219075">
                <a:tc>
                  <a:txBody>
                    <a:bodyPr/>
                    <a:lstStyle/>
                    <a:p>
                      <a:pPr marL="0" marR="0" lvl="0" indent="0" algn="ctr" defTabSz="914400" rtl="0" eaLnBrk="0" fontAlgn="base" latinLnBrk="0" hangingPunct="0">
                        <a:lnSpc>
                          <a:spcPct val="80000"/>
                        </a:lnSpc>
                        <a:spcBef>
                          <a:spcPct val="40000"/>
                        </a:spcBef>
                        <a:spcAft>
                          <a:spcPct val="0"/>
                        </a:spcAft>
                        <a:buClr>
                          <a:schemeClr val="tx2"/>
                        </a:buClr>
                        <a:buSzPct val="75000"/>
                        <a:buFont typeface="Wingdings" pitchFamily="2" charset="2"/>
                        <a:buNone/>
                        <a:tabLst/>
                      </a:pPr>
                      <a:r>
                        <a:rPr kumimoji="0" lang="en-US" altLang="zh-TW" sz="1600" b="1" i="0" u="none" strike="noStrike" cap="none" normalizeH="0" baseline="0" smtClean="0">
                          <a:ln>
                            <a:noFill/>
                          </a:ln>
                          <a:solidFill>
                            <a:schemeClr val="tx1"/>
                          </a:solidFill>
                          <a:effectLst/>
                          <a:latin typeface="+mn-lt"/>
                          <a:ea typeface="新細明體" charset="-120"/>
                        </a:rPr>
                        <a:t>Watchdog Timer+</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3DD"/>
                    </a:solidFill>
                  </a:tcPr>
                </a:tc>
                <a:tc>
                  <a:txBody>
                    <a:bodyPr/>
                    <a:lstStyle/>
                    <a:p>
                      <a:pPr marL="0" marR="0" lvl="0" indent="0" algn="ctr" defTabSz="914400" rtl="0" eaLnBrk="0" fontAlgn="base" latinLnBrk="0" hangingPunct="0">
                        <a:lnSpc>
                          <a:spcPct val="80000"/>
                        </a:lnSpc>
                        <a:spcBef>
                          <a:spcPct val="40000"/>
                        </a:spcBef>
                        <a:spcAft>
                          <a:spcPct val="0"/>
                        </a:spcAft>
                        <a:buClr>
                          <a:schemeClr val="tx2"/>
                        </a:buClr>
                        <a:buSzPct val="75000"/>
                        <a:buFont typeface="Wingdings" pitchFamily="2" charset="2"/>
                        <a:buNone/>
                        <a:tabLst/>
                      </a:pPr>
                      <a:r>
                        <a:rPr kumimoji="0" lang="en-US" altLang="zh-TW" sz="1600" b="1" i="0" u="none" strike="noStrike" cap="none" normalizeH="0" baseline="0" smtClean="0">
                          <a:ln>
                            <a:noFill/>
                          </a:ln>
                          <a:solidFill>
                            <a:schemeClr val="tx1"/>
                          </a:solidFill>
                          <a:effectLst/>
                          <a:latin typeface="+mn-lt"/>
                          <a:ea typeface="新細明體" charset="-120"/>
                        </a:rPr>
                        <a:t>WDTIFG</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3DD"/>
                    </a:solidFill>
                  </a:tcPr>
                </a:tc>
                <a:tc>
                  <a:txBody>
                    <a:bodyPr/>
                    <a:lstStyle/>
                    <a:p>
                      <a:pPr marL="0" marR="0" lvl="0" indent="0" algn="ctr" defTabSz="914400" rtl="0" eaLnBrk="0" fontAlgn="base" latinLnBrk="0" hangingPunct="0">
                        <a:lnSpc>
                          <a:spcPct val="80000"/>
                        </a:lnSpc>
                        <a:spcBef>
                          <a:spcPct val="40000"/>
                        </a:spcBef>
                        <a:spcAft>
                          <a:spcPct val="0"/>
                        </a:spcAft>
                        <a:buClr>
                          <a:schemeClr val="tx2"/>
                        </a:buClr>
                        <a:buSzPct val="75000"/>
                        <a:buFont typeface="Wingdings" pitchFamily="2" charset="2"/>
                        <a:buNone/>
                        <a:tabLst/>
                      </a:pPr>
                      <a:r>
                        <a:rPr kumimoji="0" lang="en-US" altLang="zh-TW" sz="1600" b="1" i="0" u="none" strike="noStrike" cap="none" normalizeH="0" baseline="0" smtClean="0">
                          <a:ln>
                            <a:noFill/>
                          </a:ln>
                          <a:solidFill>
                            <a:schemeClr val="tx1"/>
                          </a:solidFill>
                          <a:effectLst/>
                          <a:latin typeface="+mn-lt"/>
                          <a:ea typeface="新細明體" charset="-120"/>
                        </a:rPr>
                        <a:t>maskable</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3DD"/>
                    </a:solidFill>
                  </a:tcPr>
                </a:tc>
                <a:tc>
                  <a:txBody>
                    <a:bodyPr/>
                    <a:lstStyle/>
                    <a:p>
                      <a:pPr marL="0" marR="0" lvl="0" indent="0" algn="ctr" defTabSz="914400" rtl="0" eaLnBrk="0" fontAlgn="base" latinLnBrk="0" hangingPunct="0">
                        <a:lnSpc>
                          <a:spcPct val="80000"/>
                        </a:lnSpc>
                        <a:spcBef>
                          <a:spcPct val="40000"/>
                        </a:spcBef>
                        <a:spcAft>
                          <a:spcPct val="0"/>
                        </a:spcAft>
                        <a:buClr>
                          <a:schemeClr val="tx2"/>
                        </a:buClr>
                        <a:buSzPct val="75000"/>
                        <a:buFont typeface="Wingdings" pitchFamily="2" charset="2"/>
                        <a:buNone/>
                        <a:tabLst/>
                      </a:pPr>
                      <a:r>
                        <a:rPr kumimoji="0" lang="en-US" altLang="zh-TW" sz="1600" b="1" i="0" u="none" strike="noStrike" cap="none" normalizeH="0" baseline="0" smtClean="0">
                          <a:ln>
                            <a:noFill/>
                          </a:ln>
                          <a:solidFill>
                            <a:schemeClr val="tx1"/>
                          </a:solidFill>
                          <a:effectLst/>
                          <a:latin typeface="+mn-lt"/>
                          <a:ea typeface="新細明體" charset="-120"/>
                        </a:rPr>
                        <a:t>0FFF4h</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3DD"/>
                    </a:solidFill>
                  </a:tcPr>
                </a:tc>
                <a:tc>
                  <a:txBody>
                    <a:bodyPr/>
                    <a:lstStyle/>
                    <a:p>
                      <a:pPr marL="0" marR="0" lvl="0" indent="0" algn="ctr" defTabSz="914400" rtl="0" eaLnBrk="0" fontAlgn="base" latinLnBrk="0" hangingPunct="0">
                        <a:lnSpc>
                          <a:spcPct val="80000"/>
                        </a:lnSpc>
                        <a:spcBef>
                          <a:spcPct val="40000"/>
                        </a:spcBef>
                        <a:spcAft>
                          <a:spcPct val="0"/>
                        </a:spcAft>
                        <a:buClr>
                          <a:schemeClr val="tx2"/>
                        </a:buClr>
                        <a:buSzPct val="75000"/>
                        <a:buFont typeface="Wingdings" pitchFamily="2" charset="2"/>
                        <a:buNone/>
                        <a:tabLst/>
                      </a:pPr>
                      <a:r>
                        <a:rPr kumimoji="0" lang="en-US" altLang="zh-TW" sz="1600" b="1" i="0" u="none" strike="noStrike" cap="none" normalizeH="0" baseline="0" smtClean="0">
                          <a:ln>
                            <a:noFill/>
                          </a:ln>
                          <a:solidFill>
                            <a:schemeClr val="tx1"/>
                          </a:solidFill>
                          <a:effectLst/>
                          <a:latin typeface="+mn-lt"/>
                          <a:ea typeface="新細明體" charset="-120"/>
                        </a:rPr>
                        <a:t>26</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3DD"/>
                    </a:solidFill>
                  </a:tcPr>
                </a:tc>
              </a:tr>
              <a:tr h="276225">
                <a:tc>
                  <a:txBody>
                    <a:bodyPr/>
                    <a:lstStyle/>
                    <a:p>
                      <a:pPr marL="0" marR="0" lvl="0" indent="0" algn="ctr" defTabSz="914400" rtl="0" eaLnBrk="0" fontAlgn="base" latinLnBrk="0" hangingPunct="0">
                        <a:lnSpc>
                          <a:spcPct val="80000"/>
                        </a:lnSpc>
                        <a:spcBef>
                          <a:spcPct val="40000"/>
                        </a:spcBef>
                        <a:spcAft>
                          <a:spcPct val="0"/>
                        </a:spcAft>
                        <a:buClr>
                          <a:schemeClr val="tx2"/>
                        </a:buClr>
                        <a:buSzPct val="75000"/>
                        <a:buFont typeface="Wingdings" pitchFamily="2" charset="2"/>
                        <a:buNone/>
                        <a:tabLst/>
                      </a:pPr>
                      <a:r>
                        <a:rPr kumimoji="0" lang="en-US" altLang="zh-TW" sz="1600" b="1" i="0" u="none" strike="noStrike" cap="none" normalizeH="0" baseline="0" dirty="0" err="1" smtClean="0">
                          <a:ln>
                            <a:noFill/>
                          </a:ln>
                          <a:solidFill>
                            <a:schemeClr val="tx1"/>
                          </a:solidFill>
                          <a:effectLst/>
                          <a:latin typeface="+mn-lt"/>
                          <a:ea typeface="新細明體" charset="-120"/>
                        </a:rPr>
                        <a:t>Timer_A</a:t>
                      </a:r>
                      <a:endParaRPr kumimoji="0" lang="en-US" altLang="zh-TW" sz="1600" b="1" i="0" u="none" strike="noStrike" cap="none" normalizeH="0" baseline="0" dirty="0" smtClean="0">
                        <a:ln>
                          <a:noFill/>
                        </a:ln>
                        <a:solidFill>
                          <a:schemeClr val="tx1"/>
                        </a:solidFill>
                        <a:effectLst/>
                        <a:latin typeface="+mn-lt"/>
                        <a:ea typeface="新細明體" charset="-120"/>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80000"/>
                        </a:lnSpc>
                        <a:spcBef>
                          <a:spcPct val="40000"/>
                        </a:spcBef>
                        <a:spcAft>
                          <a:spcPct val="0"/>
                        </a:spcAft>
                        <a:buClr>
                          <a:schemeClr val="tx2"/>
                        </a:buClr>
                        <a:buSzPct val="75000"/>
                        <a:buFont typeface="Wingdings" pitchFamily="2" charset="2"/>
                        <a:buNone/>
                        <a:tabLst/>
                      </a:pPr>
                      <a:r>
                        <a:rPr kumimoji="0" lang="en-US" altLang="zh-TW" sz="1600" b="1" i="0" u="none" strike="noStrike" cap="none" normalizeH="0" baseline="0" smtClean="0">
                          <a:ln>
                            <a:noFill/>
                          </a:ln>
                          <a:solidFill>
                            <a:schemeClr val="tx1"/>
                          </a:solidFill>
                          <a:effectLst/>
                          <a:latin typeface="+mn-lt"/>
                          <a:ea typeface="新細明體" charset="-120"/>
                        </a:rPr>
                        <a:t>TACCR0 CCIFG</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80000"/>
                        </a:lnSpc>
                        <a:spcBef>
                          <a:spcPct val="40000"/>
                        </a:spcBef>
                        <a:spcAft>
                          <a:spcPct val="0"/>
                        </a:spcAft>
                        <a:buClr>
                          <a:schemeClr val="tx2"/>
                        </a:buClr>
                        <a:buSzPct val="75000"/>
                        <a:buFont typeface="Wingdings" pitchFamily="2" charset="2"/>
                        <a:buNone/>
                        <a:tabLst/>
                      </a:pPr>
                      <a:r>
                        <a:rPr kumimoji="0" lang="en-US" altLang="zh-TW" sz="1600" b="1" i="0" u="none" strike="noStrike" cap="none" normalizeH="0" baseline="0" smtClean="0">
                          <a:ln>
                            <a:noFill/>
                          </a:ln>
                          <a:solidFill>
                            <a:schemeClr val="tx1"/>
                          </a:solidFill>
                          <a:effectLst/>
                          <a:latin typeface="+mn-lt"/>
                          <a:ea typeface="新細明體" charset="-120"/>
                        </a:rPr>
                        <a:t>maskable</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80000"/>
                        </a:lnSpc>
                        <a:spcBef>
                          <a:spcPct val="40000"/>
                        </a:spcBef>
                        <a:spcAft>
                          <a:spcPct val="0"/>
                        </a:spcAft>
                        <a:buClr>
                          <a:schemeClr val="tx2"/>
                        </a:buClr>
                        <a:buSzPct val="75000"/>
                        <a:buFont typeface="Wingdings" pitchFamily="2" charset="2"/>
                        <a:buNone/>
                        <a:tabLst/>
                      </a:pPr>
                      <a:r>
                        <a:rPr kumimoji="0" lang="en-US" altLang="zh-TW" sz="1600" b="1" i="0" u="none" strike="noStrike" cap="none" normalizeH="0" baseline="0" smtClean="0">
                          <a:ln>
                            <a:noFill/>
                          </a:ln>
                          <a:solidFill>
                            <a:schemeClr val="tx1"/>
                          </a:solidFill>
                          <a:effectLst/>
                          <a:latin typeface="+mn-lt"/>
                          <a:ea typeface="新細明體" charset="-120"/>
                        </a:rPr>
                        <a:t>0FFF2h</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80000"/>
                        </a:lnSpc>
                        <a:spcBef>
                          <a:spcPct val="40000"/>
                        </a:spcBef>
                        <a:spcAft>
                          <a:spcPct val="0"/>
                        </a:spcAft>
                        <a:buClr>
                          <a:schemeClr val="tx2"/>
                        </a:buClr>
                        <a:buSzPct val="75000"/>
                        <a:buFont typeface="Wingdings" pitchFamily="2" charset="2"/>
                        <a:buNone/>
                        <a:tabLst/>
                      </a:pPr>
                      <a:r>
                        <a:rPr kumimoji="0" lang="en-US" altLang="zh-TW" sz="1600" b="1" i="0" u="none" strike="noStrike" cap="none" normalizeH="0" baseline="0" smtClean="0">
                          <a:ln>
                            <a:noFill/>
                          </a:ln>
                          <a:solidFill>
                            <a:schemeClr val="tx1"/>
                          </a:solidFill>
                          <a:effectLst/>
                          <a:latin typeface="+mn-lt"/>
                          <a:ea typeface="新細明體" charset="-120"/>
                        </a:rPr>
                        <a:t>25</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347663">
                <a:tc>
                  <a:txBody>
                    <a:bodyPr/>
                    <a:lstStyle/>
                    <a:p>
                      <a:pPr marL="0" marR="0" lvl="0" indent="0" algn="ctr" defTabSz="914400" rtl="0" eaLnBrk="0" fontAlgn="base" latinLnBrk="0" hangingPunct="0">
                        <a:lnSpc>
                          <a:spcPct val="80000"/>
                        </a:lnSpc>
                        <a:spcBef>
                          <a:spcPct val="40000"/>
                        </a:spcBef>
                        <a:spcAft>
                          <a:spcPct val="0"/>
                        </a:spcAft>
                        <a:buClr>
                          <a:schemeClr val="tx2"/>
                        </a:buClr>
                        <a:buSzPct val="75000"/>
                        <a:buFont typeface="Wingdings" pitchFamily="2" charset="2"/>
                        <a:buNone/>
                        <a:tabLst/>
                      </a:pPr>
                      <a:r>
                        <a:rPr kumimoji="0" lang="en-US" altLang="zh-TW" sz="1600" b="1" i="0" u="none" strike="noStrike" cap="none" normalizeH="0" baseline="0" dirty="0" err="1" smtClean="0">
                          <a:ln>
                            <a:noFill/>
                          </a:ln>
                          <a:solidFill>
                            <a:schemeClr val="tx1"/>
                          </a:solidFill>
                          <a:effectLst/>
                          <a:latin typeface="+mn-lt"/>
                          <a:ea typeface="新細明體" charset="-120"/>
                        </a:rPr>
                        <a:t>Timer_A</a:t>
                      </a:r>
                      <a:endParaRPr kumimoji="0" lang="en-US" altLang="zh-TW" sz="1600" b="1" i="0" u="none" strike="noStrike" cap="none" normalizeH="0" baseline="0" dirty="0" smtClean="0">
                        <a:ln>
                          <a:noFill/>
                        </a:ln>
                        <a:solidFill>
                          <a:schemeClr val="tx1"/>
                        </a:solidFill>
                        <a:effectLst/>
                        <a:latin typeface="+mn-lt"/>
                        <a:ea typeface="新細明體" charset="-120"/>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80000"/>
                        </a:lnSpc>
                        <a:spcBef>
                          <a:spcPct val="40000"/>
                        </a:spcBef>
                        <a:spcAft>
                          <a:spcPct val="0"/>
                        </a:spcAft>
                        <a:buClr>
                          <a:schemeClr val="tx2"/>
                        </a:buClr>
                        <a:buSzPct val="75000"/>
                        <a:buFont typeface="Wingdings" pitchFamily="2" charset="2"/>
                        <a:buNone/>
                        <a:tabLst/>
                      </a:pPr>
                      <a:r>
                        <a:rPr kumimoji="0" lang="en-US" altLang="zh-TW" sz="1600" b="1" i="0" u="none" strike="noStrike" cap="none" normalizeH="0" baseline="0" smtClean="0">
                          <a:ln>
                            <a:noFill/>
                          </a:ln>
                          <a:solidFill>
                            <a:schemeClr val="tx1"/>
                          </a:solidFill>
                          <a:effectLst/>
                          <a:latin typeface="+mn-lt"/>
                          <a:ea typeface="新細明體" charset="-120"/>
                        </a:rPr>
                        <a:t>TACCR1 CCIFG, TAIFG</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80000"/>
                        </a:lnSpc>
                        <a:spcBef>
                          <a:spcPct val="40000"/>
                        </a:spcBef>
                        <a:spcAft>
                          <a:spcPct val="0"/>
                        </a:spcAft>
                        <a:buClr>
                          <a:schemeClr val="tx2"/>
                        </a:buClr>
                        <a:buSzPct val="75000"/>
                        <a:buFont typeface="Wingdings" pitchFamily="2" charset="2"/>
                        <a:buNone/>
                        <a:tabLst/>
                      </a:pPr>
                      <a:r>
                        <a:rPr kumimoji="0" lang="en-US" altLang="zh-TW" sz="1600" b="1" i="0" u="none" strike="noStrike" cap="none" normalizeH="0" baseline="0" smtClean="0">
                          <a:ln>
                            <a:noFill/>
                          </a:ln>
                          <a:solidFill>
                            <a:schemeClr val="tx1"/>
                          </a:solidFill>
                          <a:effectLst/>
                          <a:latin typeface="+mn-lt"/>
                          <a:ea typeface="新細明體" charset="-120"/>
                        </a:rPr>
                        <a:t>maskable</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80000"/>
                        </a:lnSpc>
                        <a:spcBef>
                          <a:spcPct val="40000"/>
                        </a:spcBef>
                        <a:spcAft>
                          <a:spcPct val="0"/>
                        </a:spcAft>
                        <a:buClr>
                          <a:schemeClr val="tx2"/>
                        </a:buClr>
                        <a:buSzPct val="75000"/>
                        <a:buFont typeface="Wingdings" pitchFamily="2" charset="2"/>
                        <a:buNone/>
                        <a:tabLst/>
                      </a:pPr>
                      <a:r>
                        <a:rPr kumimoji="0" lang="en-US" altLang="zh-TW" sz="1600" b="1" i="0" u="none" strike="noStrike" cap="none" normalizeH="0" baseline="0" smtClean="0">
                          <a:ln>
                            <a:noFill/>
                          </a:ln>
                          <a:solidFill>
                            <a:schemeClr val="tx1"/>
                          </a:solidFill>
                          <a:effectLst/>
                          <a:latin typeface="+mn-lt"/>
                          <a:ea typeface="新細明體" charset="-120"/>
                        </a:rPr>
                        <a:t>0FFF0h</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80000"/>
                        </a:lnSpc>
                        <a:spcBef>
                          <a:spcPct val="40000"/>
                        </a:spcBef>
                        <a:spcAft>
                          <a:spcPct val="0"/>
                        </a:spcAft>
                        <a:buClr>
                          <a:schemeClr val="tx2"/>
                        </a:buClr>
                        <a:buSzPct val="75000"/>
                        <a:buFont typeface="Wingdings" pitchFamily="2" charset="2"/>
                        <a:buNone/>
                        <a:tabLst/>
                      </a:pPr>
                      <a:r>
                        <a:rPr kumimoji="0" lang="en-US" altLang="zh-TW" sz="1600" b="1" i="0" u="none" strike="noStrike" cap="none" normalizeH="0" baseline="0" smtClean="0">
                          <a:ln>
                            <a:noFill/>
                          </a:ln>
                          <a:solidFill>
                            <a:schemeClr val="tx1"/>
                          </a:solidFill>
                          <a:effectLst/>
                          <a:latin typeface="+mn-lt"/>
                          <a:ea typeface="新細明體" charset="-120"/>
                        </a:rPr>
                        <a:t>24</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219075">
                <a:tc>
                  <a:txBody>
                    <a:bodyPr/>
                    <a:lstStyle/>
                    <a:p>
                      <a:pPr marL="0" marR="0" lvl="0" indent="0" algn="ctr" defTabSz="914400" rtl="0" eaLnBrk="0" fontAlgn="base" latinLnBrk="0" hangingPunct="0">
                        <a:lnSpc>
                          <a:spcPct val="80000"/>
                        </a:lnSpc>
                        <a:spcBef>
                          <a:spcPct val="40000"/>
                        </a:spcBef>
                        <a:spcAft>
                          <a:spcPct val="0"/>
                        </a:spcAft>
                        <a:buClr>
                          <a:schemeClr val="tx2"/>
                        </a:buClr>
                        <a:buSzPct val="75000"/>
                        <a:buFont typeface="Wingdings" pitchFamily="2" charset="2"/>
                        <a:buNone/>
                        <a:tabLst/>
                      </a:pPr>
                      <a:endParaRPr kumimoji="0" lang="zh-TW" altLang="zh-TW" sz="1600" b="1" i="0" u="none" strike="noStrike" cap="none" normalizeH="0" baseline="0" smtClean="0">
                        <a:ln>
                          <a:noFill/>
                        </a:ln>
                        <a:solidFill>
                          <a:schemeClr val="tx1"/>
                        </a:solidFill>
                        <a:effectLst/>
                        <a:latin typeface="+mn-lt"/>
                        <a:ea typeface="標楷體" pitchFamily="65" charset="-120"/>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3DD"/>
                    </a:solidFill>
                  </a:tcPr>
                </a:tc>
                <a:tc>
                  <a:txBody>
                    <a:bodyPr/>
                    <a:lstStyle/>
                    <a:p>
                      <a:pPr marL="0" marR="0" lvl="0" indent="0" algn="ctr" defTabSz="914400" rtl="0" eaLnBrk="0" fontAlgn="base" latinLnBrk="0" hangingPunct="0">
                        <a:lnSpc>
                          <a:spcPct val="80000"/>
                        </a:lnSpc>
                        <a:spcBef>
                          <a:spcPct val="40000"/>
                        </a:spcBef>
                        <a:spcAft>
                          <a:spcPct val="0"/>
                        </a:spcAft>
                        <a:buClr>
                          <a:schemeClr val="tx2"/>
                        </a:buClr>
                        <a:buSzPct val="75000"/>
                        <a:buFont typeface="Wingdings" pitchFamily="2" charset="2"/>
                        <a:buNone/>
                        <a:tabLst/>
                      </a:pPr>
                      <a:endParaRPr kumimoji="0" lang="zh-TW" altLang="zh-TW" sz="1600" b="1" i="0" u="none" strike="noStrike" cap="none" normalizeH="0" baseline="0" smtClean="0">
                        <a:ln>
                          <a:noFill/>
                        </a:ln>
                        <a:solidFill>
                          <a:schemeClr val="tx1"/>
                        </a:solidFill>
                        <a:effectLst/>
                        <a:latin typeface="+mn-lt"/>
                        <a:ea typeface="標楷體" pitchFamily="65" charset="-12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3DD"/>
                    </a:solidFill>
                  </a:tcPr>
                </a:tc>
                <a:tc>
                  <a:txBody>
                    <a:bodyPr/>
                    <a:lstStyle/>
                    <a:p>
                      <a:pPr marL="0" marR="0" lvl="0" indent="0" algn="ctr" defTabSz="914400" rtl="0" eaLnBrk="0" fontAlgn="base" latinLnBrk="0" hangingPunct="0">
                        <a:lnSpc>
                          <a:spcPct val="80000"/>
                        </a:lnSpc>
                        <a:spcBef>
                          <a:spcPct val="40000"/>
                        </a:spcBef>
                        <a:spcAft>
                          <a:spcPct val="0"/>
                        </a:spcAft>
                        <a:buClr>
                          <a:schemeClr val="tx2"/>
                        </a:buClr>
                        <a:buSzPct val="75000"/>
                        <a:buFont typeface="Wingdings" pitchFamily="2" charset="2"/>
                        <a:buNone/>
                        <a:tabLst/>
                      </a:pPr>
                      <a:endParaRPr kumimoji="0" lang="zh-TW" altLang="zh-TW" sz="1600" b="1" i="0" u="none" strike="noStrike" cap="none" normalizeH="0" baseline="0" smtClean="0">
                        <a:ln>
                          <a:noFill/>
                        </a:ln>
                        <a:solidFill>
                          <a:schemeClr val="tx1"/>
                        </a:solidFill>
                        <a:effectLst/>
                        <a:latin typeface="+mn-lt"/>
                        <a:ea typeface="標楷體" pitchFamily="65" charset="-12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3DD"/>
                    </a:solidFill>
                  </a:tcPr>
                </a:tc>
                <a:tc>
                  <a:txBody>
                    <a:bodyPr/>
                    <a:lstStyle/>
                    <a:p>
                      <a:pPr marL="0" marR="0" lvl="0" indent="0" algn="ctr" defTabSz="914400" rtl="0" eaLnBrk="0" fontAlgn="base" latinLnBrk="0" hangingPunct="0">
                        <a:lnSpc>
                          <a:spcPct val="80000"/>
                        </a:lnSpc>
                        <a:spcBef>
                          <a:spcPct val="40000"/>
                        </a:spcBef>
                        <a:spcAft>
                          <a:spcPct val="0"/>
                        </a:spcAft>
                        <a:buClr>
                          <a:schemeClr val="tx2"/>
                        </a:buClr>
                        <a:buSzPct val="75000"/>
                        <a:buFont typeface="Wingdings" pitchFamily="2" charset="2"/>
                        <a:buNone/>
                        <a:tabLst/>
                      </a:pPr>
                      <a:r>
                        <a:rPr kumimoji="0" lang="en-US" altLang="zh-TW" sz="1600" b="1" i="0" u="none" strike="noStrike" cap="none" normalizeH="0" baseline="0" smtClean="0">
                          <a:ln>
                            <a:noFill/>
                          </a:ln>
                          <a:solidFill>
                            <a:schemeClr val="tx1"/>
                          </a:solidFill>
                          <a:effectLst/>
                          <a:latin typeface="+mn-lt"/>
                          <a:ea typeface="新細明體" charset="-120"/>
                        </a:rPr>
                        <a:t>0FFEEh</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3DD"/>
                    </a:solidFill>
                  </a:tcPr>
                </a:tc>
                <a:tc>
                  <a:txBody>
                    <a:bodyPr/>
                    <a:lstStyle/>
                    <a:p>
                      <a:pPr marL="0" marR="0" lvl="0" indent="0" algn="ctr" defTabSz="914400" rtl="0" eaLnBrk="0" fontAlgn="base" latinLnBrk="0" hangingPunct="0">
                        <a:lnSpc>
                          <a:spcPct val="80000"/>
                        </a:lnSpc>
                        <a:spcBef>
                          <a:spcPct val="40000"/>
                        </a:spcBef>
                        <a:spcAft>
                          <a:spcPct val="0"/>
                        </a:spcAft>
                        <a:buClr>
                          <a:schemeClr val="tx2"/>
                        </a:buClr>
                        <a:buSzPct val="75000"/>
                        <a:buFont typeface="Wingdings" pitchFamily="2" charset="2"/>
                        <a:buNone/>
                        <a:tabLst/>
                      </a:pPr>
                      <a:r>
                        <a:rPr kumimoji="0" lang="en-US" altLang="zh-TW" sz="1600" b="1" i="0" u="none" strike="noStrike" cap="none" normalizeH="0" baseline="0" smtClean="0">
                          <a:ln>
                            <a:noFill/>
                          </a:ln>
                          <a:solidFill>
                            <a:schemeClr val="tx1"/>
                          </a:solidFill>
                          <a:effectLst/>
                          <a:latin typeface="+mn-lt"/>
                          <a:ea typeface="新細明體" charset="-120"/>
                        </a:rPr>
                        <a:t>23</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3DD"/>
                    </a:solidFill>
                  </a:tcPr>
                </a:tc>
              </a:tr>
              <a:tr h="219075">
                <a:tc>
                  <a:txBody>
                    <a:bodyPr/>
                    <a:lstStyle/>
                    <a:p>
                      <a:pPr marL="0" marR="0" lvl="0" indent="0" algn="ctr" defTabSz="914400" rtl="0" eaLnBrk="0" fontAlgn="base" latinLnBrk="0" hangingPunct="0">
                        <a:lnSpc>
                          <a:spcPct val="80000"/>
                        </a:lnSpc>
                        <a:spcBef>
                          <a:spcPct val="40000"/>
                        </a:spcBef>
                        <a:spcAft>
                          <a:spcPct val="0"/>
                        </a:spcAft>
                        <a:buClr>
                          <a:schemeClr val="tx2"/>
                        </a:buClr>
                        <a:buSzPct val="75000"/>
                        <a:buFont typeface="Wingdings" pitchFamily="2" charset="2"/>
                        <a:buNone/>
                        <a:tabLst/>
                      </a:pPr>
                      <a:endParaRPr kumimoji="0" lang="zh-TW" altLang="zh-TW" sz="1600" b="1" i="0" u="none" strike="noStrike" cap="none" normalizeH="0" baseline="0" smtClean="0">
                        <a:ln>
                          <a:noFill/>
                        </a:ln>
                        <a:solidFill>
                          <a:schemeClr val="tx1"/>
                        </a:solidFill>
                        <a:effectLst/>
                        <a:latin typeface="+mn-lt"/>
                        <a:ea typeface="標楷體" pitchFamily="65" charset="-120"/>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3DD"/>
                    </a:solidFill>
                  </a:tcPr>
                </a:tc>
                <a:tc>
                  <a:txBody>
                    <a:bodyPr/>
                    <a:lstStyle/>
                    <a:p>
                      <a:pPr marL="0" marR="0" lvl="0" indent="0" algn="ctr" defTabSz="914400" rtl="0" eaLnBrk="0" fontAlgn="base" latinLnBrk="0" hangingPunct="0">
                        <a:lnSpc>
                          <a:spcPct val="80000"/>
                        </a:lnSpc>
                        <a:spcBef>
                          <a:spcPct val="40000"/>
                        </a:spcBef>
                        <a:spcAft>
                          <a:spcPct val="0"/>
                        </a:spcAft>
                        <a:buClr>
                          <a:schemeClr val="tx2"/>
                        </a:buClr>
                        <a:buSzPct val="75000"/>
                        <a:buFont typeface="Wingdings" pitchFamily="2" charset="2"/>
                        <a:buNone/>
                        <a:tabLst/>
                      </a:pPr>
                      <a:endParaRPr kumimoji="0" lang="zh-TW" altLang="zh-TW" sz="1600" b="1" i="0" u="none" strike="noStrike" cap="none" normalizeH="0" baseline="0" smtClean="0">
                        <a:ln>
                          <a:noFill/>
                        </a:ln>
                        <a:solidFill>
                          <a:schemeClr val="tx1"/>
                        </a:solidFill>
                        <a:effectLst/>
                        <a:latin typeface="+mn-lt"/>
                        <a:ea typeface="標楷體" pitchFamily="65" charset="-12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3DD"/>
                    </a:solidFill>
                  </a:tcPr>
                </a:tc>
                <a:tc>
                  <a:txBody>
                    <a:bodyPr/>
                    <a:lstStyle/>
                    <a:p>
                      <a:pPr marL="0" marR="0" lvl="0" indent="0" algn="ctr" defTabSz="914400" rtl="0" eaLnBrk="0" fontAlgn="base" latinLnBrk="0" hangingPunct="0">
                        <a:lnSpc>
                          <a:spcPct val="80000"/>
                        </a:lnSpc>
                        <a:spcBef>
                          <a:spcPct val="40000"/>
                        </a:spcBef>
                        <a:spcAft>
                          <a:spcPct val="0"/>
                        </a:spcAft>
                        <a:buClr>
                          <a:schemeClr val="tx2"/>
                        </a:buClr>
                        <a:buSzPct val="75000"/>
                        <a:buFont typeface="Wingdings" pitchFamily="2" charset="2"/>
                        <a:buNone/>
                        <a:tabLst/>
                      </a:pPr>
                      <a:endParaRPr kumimoji="0" lang="zh-TW" altLang="zh-TW" sz="1600" b="1" i="0" u="none" strike="noStrike" cap="none" normalizeH="0" baseline="0" smtClean="0">
                        <a:ln>
                          <a:noFill/>
                        </a:ln>
                        <a:solidFill>
                          <a:schemeClr val="tx1"/>
                        </a:solidFill>
                        <a:effectLst/>
                        <a:latin typeface="+mn-lt"/>
                        <a:ea typeface="標楷體" pitchFamily="65" charset="-12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3DD"/>
                    </a:solidFill>
                  </a:tcPr>
                </a:tc>
                <a:tc>
                  <a:txBody>
                    <a:bodyPr/>
                    <a:lstStyle/>
                    <a:p>
                      <a:pPr marL="0" marR="0" lvl="0" indent="0" algn="ctr" defTabSz="914400" rtl="0" eaLnBrk="0" fontAlgn="base" latinLnBrk="0" hangingPunct="0">
                        <a:lnSpc>
                          <a:spcPct val="80000"/>
                        </a:lnSpc>
                        <a:spcBef>
                          <a:spcPct val="40000"/>
                        </a:spcBef>
                        <a:spcAft>
                          <a:spcPct val="0"/>
                        </a:spcAft>
                        <a:buClr>
                          <a:schemeClr val="tx2"/>
                        </a:buClr>
                        <a:buSzPct val="75000"/>
                        <a:buFont typeface="Wingdings" pitchFamily="2" charset="2"/>
                        <a:buNone/>
                        <a:tabLst/>
                      </a:pPr>
                      <a:r>
                        <a:rPr kumimoji="0" lang="en-US" altLang="zh-TW" sz="1600" b="1" i="0" u="none" strike="noStrike" cap="none" normalizeH="0" baseline="0" smtClean="0">
                          <a:ln>
                            <a:noFill/>
                          </a:ln>
                          <a:solidFill>
                            <a:schemeClr val="tx1"/>
                          </a:solidFill>
                          <a:effectLst/>
                          <a:latin typeface="+mn-lt"/>
                          <a:ea typeface="新細明體" charset="-120"/>
                        </a:rPr>
                        <a:t>0FFECh</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3DD"/>
                    </a:solidFill>
                  </a:tcPr>
                </a:tc>
                <a:tc>
                  <a:txBody>
                    <a:bodyPr/>
                    <a:lstStyle/>
                    <a:p>
                      <a:pPr marL="0" marR="0" lvl="0" indent="0" algn="ctr" defTabSz="914400" rtl="0" eaLnBrk="0" fontAlgn="base" latinLnBrk="0" hangingPunct="0">
                        <a:lnSpc>
                          <a:spcPct val="80000"/>
                        </a:lnSpc>
                        <a:spcBef>
                          <a:spcPct val="40000"/>
                        </a:spcBef>
                        <a:spcAft>
                          <a:spcPct val="0"/>
                        </a:spcAft>
                        <a:buClr>
                          <a:schemeClr val="tx2"/>
                        </a:buClr>
                        <a:buSzPct val="75000"/>
                        <a:buFont typeface="Wingdings" pitchFamily="2" charset="2"/>
                        <a:buNone/>
                        <a:tabLst/>
                      </a:pPr>
                      <a:r>
                        <a:rPr kumimoji="0" lang="en-US" altLang="zh-TW" sz="1600" b="1" i="0" u="none" strike="noStrike" cap="none" normalizeH="0" baseline="0" smtClean="0">
                          <a:ln>
                            <a:noFill/>
                          </a:ln>
                          <a:solidFill>
                            <a:schemeClr val="tx1"/>
                          </a:solidFill>
                          <a:effectLst/>
                          <a:latin typeface="+mn-lt"/>
                          <a:ea typeface="新細明體" charset="-120"/>
                        </a:rPr>
                        <a:t>22</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3DD"/>
                    </a:solidFill>
                  </a:tcPr>
                </a:tc>
              </a:tr>
              <a:tr h="219075">
                <a:tc>
                  <a:txBody>
                    <a:bodyPr/>
                    <a:lstStyle/>
                    <a:p>
                      <a:pPr marL="0" marR="0" lvl="0" indent="0" algn="ctr" defTabSz="914400" rtl="0" eaLnBrk="0" fontAlgn="base" latinLnBrk="0" hangingPunct="0">
                        <a:lnSpc>
                          <a:spcPct val="80000"/>
                        </a:lnSpc>
                        <a:spcBef>
                          <a:spcPct val="40000"/>
                        </a:spcBef>
                        <a:spcAft>
                          <a:spcPct val="0"/>
                        </a:spcAft>
                        <a:buClr>
                          <a:schemeClr val="tx2"/>
                        </a:buClr>
                        <a:buSzPct val="75000"/>
                        <a:buFont typeface="Wingdings" pitchFamily="2" charset="2"/>
                        <a:buNone/>
                        <a:tabLst/>
                      </a:pPr>
                      <a:r>
                        <a:rPr kumimoji="0" lang="en-US" altLang="zh-TW" sz="1600" b="1" i="0" u="none" strike="noStrike" cap="none" normalizeH="0" baseline="0" smtClean="0">
                          <a:ln>
                            <a:noFill/>
                          </a:ln>
                          <a:solidFill>
                            <a:schemeClr val="tx1"/>
                          </a:solidFill>
                          <a:effectLst/>
                          <a:latin typeface="+mn-lt"/>
                          <a:ea typeface="新細明體" charset="-120"/>
                        </a:rPr>
                        <a:t>ADC10</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3DD"/>
                    </a:solidFill>
                  </a:tcPr>
                </a:tc>
                <a:tc>
                  <a:txBody>
                    <a:bodyPr/>
                    <a:lstStyle/>
                    <a:p>
                      <a:pPr marL="0" marR="0" lvl="0" indent="0" algn="ctr" defTabSz="914400" rtl="0" eaLnBrk="0" fontAlgn="base" latinLnBrk="0" hangingPunct="0">
                        <a:lnSpc>
                          <a:spcPct val="80000"/>
                        </a:lnSpc>
                        <a:spcBef>
                          <a:spcPct val="40000"/>
                        </a:spcBef>
                        <a:spcAft>
                          <a:spcPct val="0"/>
                        </a:spcAft>
                        <a:buClr>
                          <a:schemeClr val="tx2"/>
                        </a:buClr>
                        <a:buSzPct val="75000"/>
                        <a:buFont typeface="Wingdings" pitchFamily="2" charset="2"/>
                        <a:buNone/>
                        <a:tabLst/>
                      </a:pPr>
                      <a:r>
                        <a:rPr kumimoji="0" lang="en-US" altLang="zh-TW" sz="1600" b="1" i="0" u="none" strike="noStrike" cap="none" normalizeH="0" baseline="0" smtClean="0">
                          <a:ln>
                            <a:noFill/>
                          </a:ln>
                          <a:solidFill>
                            <a:schemeClr val="tx1"/>
                          </a:solidFill>
                          <a:effectLst/>
                          <a:latin typeface="+mn-lt"/>
                          <a:ea typeface="新細明體" charset="-120"/>
                        </a:rPr>
                        <a:t>ADC10IFG</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3DD"/>
                    </a:solidFill>
                  </a:tcPr>
                </a:tc>
                <a:tc>
                  <a:txBody>
                    <a:bodyPr/>
                    <a:lstStyle/>
                    <a:p>
                      <a:pPr marL="0" marR="0" lvl="0" indent="0" algn="ctr" defTabSz="914400" rtl="0" eaLnBrk="0" fontAlgn="base" latinLnBrk="0" hangingPunct="0">
                        <a:lnSpc>
                          <a:spcPct val="80000"/>
                        </a:lnSpc>
                        <a:spcBef>
                          <a:spcPct val="40000"/>
                        </a:spcBef>
                        <a:spcAft>
                          <a:spcPct val="0"/>
                        </a:spcAft>
                        <a:buClr>
                          <a:schemeClr val="tx2"/>
                        </a:buClr>
                        <a:buSzPct val="75000"/>
                        <a:buFont typeface="Wingdings" pitchFamily="2" charset="2"/>
                        <a:buNone/>
                        <a:tabLst/>
                      </a:pPr>
                      <a:r>
                        <a:rPr kumimoji="0" lang="en-US" altLang="zh-TW" sz="1600" b="1" i="0" u="none" strike="noStrike" cap="none" normalizeH="0" baseline="0" smtClean="0">
                          <a:ln>
                            <a:noFill/>
                          </a:ln>
                          <a:solidFill>
                            <a:schemeClr val="tx1"/>
                          </a:solidFill>
                          <a:effectLst/>
                          <a:latin typeface="+mn-lt"/>
                          <a:ea typeface="新細明體" charset="-120"/>
                        </a:rPr>
                        <a:t>maskable</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3DD"/>
                    </a:solidFill>
                  </a:tcPr>
                </a:tc>
                <a:tc>
                  <a:txBody>
                    <a:bodyPr/>
                    <a:lstStyle/>
                    <a:p>
                      <a:pPr marL="0" marR="0" lvl="0" indent="0" algn="ctr" defTabSz="914400" rtl="0" eaLnBrk="0" fontAlgn="base" latinLnBrk="0" hangingPunct="0">
                        <a:lnSpc>
                          <a:spcPct val="80000"/>
                        </a:lnSpc>
                        <a:spcBef>
                          <a:spcPct val="40000"/>
                        </a:spcBef>
                        <a:spcAft>
                          <a:spcPct val="0"/>
                        </a:spcAft>
                        <a:buClr>
                          <a:schemeClr val="tx2"/>
                        </a:buClr>
                        <a:buSzPct val="75000"/>
                        <a:buFont typeface="Wingdings" pitchFamily="2" charset="2"/>
                        <a:buNone/>
                        <a:tabLst/>
                      </a:pPr>
                      <a:r>
                        <a:rPr kumimoji="0" lang="en-US" altLang="zh-TW" sz="1600" b="1" i="0" u="none" strike="noStrike" cap="none" normalizeH="0" baseline="0" smtClean="0">
                          <a:ln>
                            <a:noFill/>
                          </a:ln>
                          <a:solidFill>
                            <a:schemeClr val="tx1"/>
                          </a:solidFill>
                          <a:effectLst/>
                          <a:latin typeface="+mn-lt"/>
                          <a:ea typeface="新細明體" charset="-120"/>
                        </a:rPr>
                        <a:t>0FFEAh</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3DD"/>
                    </a:solidFill>
                  </a:tcPr>
                </a:tc>
                <a:tc>
                  <a:txBody>
                    <a:bodyPr/>
                    <a:lstStyle/>
                    <a:p>
                      <a:pPr marL="0" marR="0" lvl="0" indent="0" algn="ctr" defTabSz="914400" rtl="0" eaLnBrk="0" fontAlgn="base" latinLnBrk="0" hangingPunct="0">
                        <a:lnSpc>
                          <a:spcPct val="80000"/>
                        </a:lnSpc>
                        <a:spcBef>
                          <a:spcPct val="40000"/>
                        </a:spcBef>
                        <a:spcAft>
                          <a:spcPct val="0"/>
                        </a:spcAft>
                        <a:buClr>
                          <a:schemeClr val="tx2"/>
                        </a:buClr>
                        <a:buSzPct val="75000"/>
                        <a:buFont typeface="Wingdings" pitchFamily="2" charset="2"/>
                        <a:buNone/>
                        <a:tabLst/>
                      </a:pPr>
                      <a:r>
                        <a:rPr kumimoji="0" lang="en-US" altLang="zh-TW" sz="1600" b="1" i="0" u="none" strike="noStrike" cap="none" normalizeH="0" baseline="0" smtClean="0">
                          <a:ln>
                            <a:noFill/>
                          </a:ln>
                          <a:solidFill>
                            <a:schemeClr val="tx1"/>
                          </a:solidFill>
                          <a:effectLst/>
                          <a:latin typeface="+mn-lt"/>
                          <a:ea typeface="新細明體" charset="-120"/>
                        </a:rPr>
                        <a:t>21</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3DD"/>
                    </a:solidFill>
                  </a:tcPr>
                </a:tc>
              </a:tr>
              <a:tr h="347663">
                <a:tc>
                  <a:txBody>
                    <a:bodyPr/>
                    <a:lstStyle/>
                    <a:p>
                      <a:pPr marL="0" marR="0" lvl="0" indent="0" algn="ctr" defTabSz="914400" rtl="0" eaLnBrk="0" fontAlgn="base" latinLnBrk="0" hangingPunct="0">
                        <a:lnSpc>
                          <a:spcPct val="80000"/>
                        </a:lnSpc>
                        <a:spcBef>
                          <a:spcPct val="40000"/>
                        </a:spcBef>
                        <a:spcAft>
                          <a:spcPct val="0"/>
                        </a:spcAft>
                        <a:buClr>
                          <a:schemeClr val="tx2"/>
                        </a:buClr>
                        <a:buSzPct val="75000"/>
                        <a:buFont typeface="Wingdings" pitchFamily="2" charset="2"/>
                        <a:buNone/>
                        <a:tabLst/>
                      </a:pPr>
                      <a:r>
                        <a:rPr kumimoji="0" lang="en-US" altLang="zh-TW" sz="1600" b="1" i="0" u="none" strike="noStrike" cap="none" normalizeH="0" baseline="0" smtClean="0">
                          <a:ln>
                            <a:noFill/>
                          </a:ln>
                          <a:solidFill>
                            <a:schemeClr val="tx1"/>
                          </a:solidFill>
                          <a:effectLst/>
                          <a:latin typeface="+mn-lt"/>
                          <a:ea typeface="新細明體" charset="-120"/>
                        </a:rPr>
                        <a:t>USI</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3DD"/>
                    </a:solidFill>
                  </a:tcPr>
                </a:tc>
                <a:tc>
                  <a:txBody>
                    <a:bodyPr/>
                    <a:lstStyle/>
                    <a:p>
                      <a:pPr marL="0" marR="0" lvl="0" indent="0" algn="ctr" defTabSz="914400" rtl="0" eaLnBrk="0" fontAlgn="base" latinLnBrk="0" hangingPunct="0">
                        <a:lnSpc>
                          <a:spcPct val="80000"/>
                        </a:lnSpc>
                        <a:spcBef>
                          <a:spcPct val="40000"/>
                        </a:spcBef>
                        <a:spcAft>
                          <a:spcPct val="0"/>
                        </a:spcAft>
                        <a:buClr>
                          <a:schemeClr val="tx2"/>
                        </a:buClr>
                        <a:buSzPct val="75000"/>
                        <a:buFont typeface="Wingdings" pitchFamily="2" charset="2"/>
                        <a:buNone/>
                        <a:tabLst/>
                      </a:pPr>
                      <a:r>
                        <a:rPr kumimoji="0" lang="en-US" altLang="zh-TW" sz="1600" b="1" i="0" u="none" strike="noStrike" cap="none" normalizeH="0" baseline="0" smtClean="0">
                          <a:ln>
                            <a:noFill/>
                          </a:ln>
                          <a:solidFill>
                            <a:schemeClr val="tx1"/>
                          </a:solidFill>
                          <a:effectLst/>
                          <a:latin typeface="+mn-lt"/>
                          <a:ea typeface="新細明體" charset="-120"/>
                        </a:rPr>
                        <a:t>USIIFG USISTTIFG</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3DD"/>
                    </a:solidFill>
                  </a:tcPr>
                </a:tc>
                <a:tc>
                  <a:txBody>
                    <a:bodyPr/>
                    <a:lstStyle/>
                    <a:p>
                      <a:pPr marL="0" marR="0" lvl="0" indent="0" algn="ctr" defTabSz="914400" rtl="0" eaLnBrk="0" fontAlgn="base" latinLnBrk="0" hangingPunct="0">
                        <a:lnSpc>
                          <a:spcPct val="80000"/>
                        </a:lnSpc>
                        <a:spcBef>
                          <a:spcPct val="40000"/>
                        </a:spcBef>
                        <a:spcAft>
                          <a:spcPct val="0"/>
                        </a:spcAft>
                        <a:buClr>
                          <a:schemeClr val="tx2"/>
                        </a:buClr>
                        <a:buSzPct val="75000"/>
                        <a:buFont typeface="Wingdings" pitchFamily="2" charset="2"/>
                        <a:buNone/>
                        <a:tabLst/>
                      </a:pPr>
                      <a:r>
                        <a:rPr kumimoji="0" lang="en-US" altLang="zh-TW" sz="1600" b="1" i="0" u="none" strike="noStrike" cap="none" normalizeH="0" baseline="0" smtClean="0">
                          <a:ln>
                            <a:noFill/>
                          </a:ln>
                          <a:solidFill>
                            <a:schemeClr val="tx1"/>
                          </a:solidFill>
                          <a:effectLst/>
                          <a:latin typeface="+mn-lt"/>
                          <a:ea typeface="新細明體" charset="-120"/>
                        </a:rPr>
                        <a:t>maskable</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3DD"/>
                    </a:solidFill>
                  </a:tcPr>
                </a:tc>
                <a:tc>
                  <a:txBody>
                    <a:bodyPr/>
                    <a:lstStyle/>
                    <a:p>
                      <a:pPr marL="0" marR="0" lvl="0" indent="0" algn="ctr" defTabSz="914400" rtl="0" eaLnBrk="0" fontAlgn="base" latinLnBrk="0" hangingPunct="0">
                        <a:lnSpc>
                          <a:spcPct val="80000"/>
                        </a:lnSpc>
                        <a:spcBef>
                          <a:spcPct val="40000"/>
                        </a:spcBef>
                        <a:spcAft>
                          <a:spcPct val="0"/>
                        </a:spcAft>
                        <a:buClr>
                          <a:schemeClr val="tx2"/>
                        </a:buClr>
                        <a:buSzPct val="75000"/>
                        <a:buFont typeface="Wingdings" pitchFamily="2" charset="2"/>
                        <a:buNone/>
                        <a:tabLst/>
                      </a:pPr>
                      <a:r>
                        <a:rPr kumimoji="0" lang="en-US" altLang="zh-TW" sz="1600" b="1" i="0" u="none" strike="noStrike" cap="none" normalizeH="0" baseline="0" smtClean="0">
                          <a:ln>
                            <a:noFill/>
                          </a:ln>
                          <a:solidFill>
                            <a:schemeClr val="tx1"/>
                          </a:solidFill>
                          <a:effectLst/>
                          <a:latin typeface="+mn-lt"/>
                          <a:ea typeface="新細明體" charset="-120"/>
                        </a:rPr>
                        <a:t>0FFE8h</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3DD"/>
                    </a:solidFill>
                  </a:tcPr>
                </a:tc>
                <a:tc>
                  <a:txBody>
                    <a:bodyPr/>
                    <a:lstStyle/>
                    <a:p>
                      <a:pPr marL="0" marR="0" lvl="0" indent="0" algn="ctr" defTabSz="914400" rtl="0" eaLnBrk="0" fontAlgn="base" latinLnBrk="0" hangingPunct="0">
                        <a:lnSpc>
                          <a:spcPct val="80000"/>
                        </a:lnSpc>
                        <a:spcBef>
                          <a:spcPct val="40000"/>
                        </a:spcBef>
                        <a:spcAft>
                          <a:spcPct val="0"/>
                        </a:spcAft>
                        <a:buClr>
                          <a:schemeClr val="tx2"/>
                        </a:buClr>
                        <a:buSzPct val="75000"/>
                        <a:buFont typeface="Wingdings" pitchFamily="2" charset="2"/>
                        <a:buNone/>
                        <a:tabLst/>
                      </a:pPr>
                      <a:r>
                        <a:rPr kumimoji="0" lang="en-US" altLang="zh-TW" sz="1600" b="1" i="0" u="none" strike="noStrike" cap="none" normalizeH="0" baseline="0" smtClean="0">
                          <a:ln>
                            <a:noFill/>
                          </a:ln>
                          <a:solidFill>
                            <a:schemeClr val="tx1"/>
                          </a:solidFill>
                          <a:effectLst/>
                          <a:latin typeface="+mn-lt"/>
                          <a:ea typeface="新細明體" charset="-120"/>
                        </a:rPr>
                        <a:t>20</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3DD"/>
                    </a:solidFill>
                  </a:tcPr>
                </a:tc>
              </a:tr>
              <a:tr h="411163">
                <a:tc>
                  <a:txBody>
                    <a:bodyPr/>
                    <a:lstStyle/>
                    <a:p>
                      <a:pPr marL="0" marR="0" lvl="0" indent="0" algn="ctr" defTabSz="914400" rtl="0" eaLnBrk="0" fontAlgn="base" latinLnBrk="0" hangingPunct="0">
                        <a:lnSpc>
                          <a:spcPct val="80000"/>
                        </a:lnSpc>
                        <a:spcBef>
                          <a:spcPct val="40000"/>
                        </a:spcBef>
                        <a:spcAft>
                          <a:spcPct val="0"/>
                        </a:spcAft>
                        <a:buClr>
                          <a:schemeClr val="tx2"/>
                        </a:buClr>
                        <a:buSzPct val="75000"/>
                        <a:buFont typeface="Wingdings" pitchFamily="2" charset="2"/>
                        <a:buNone/>
                        <a:tabLst/>
                      </a:pPr>
                      <a:r>
                        <a:rPr kumimoji="0" lang="en-US" altLang="zh-TW" sz="1600" b="1" i="0" u="none" strike="noStrike" cap="none" normalizeH="0" baseline="0" dirty="0" smtClean="0">
                          <a:ln>
                            <a:noFill/>
                          </a:ln>
                          <a:solidFill>
                            <a:schemeClr val="tx1"/>
                          </a:solidFill>
                          <a:effectLst/>
                          <a:latin typeface="+mn-lt"/>
                          <a:ea typeface="新細明體" charset="-120"/>
                        </a:rPr>
                        <a:t>I/O Port P2 (2)</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80000"/>
                        </a:lnSpc>
                        <a:spcBef>
                          <a:spcPct val="40000"/>
                        </a:spcBef>
                        <a:spcAft>
                          <a:spcPct val="0"/>
                        </a:spcAft>
                        <a:buClr>
                          <a:schemeClr val="tx2"/>
                        </a:buClr>
                        <a:buSzPct val="75000"/>
                        <a:buFont typeface="Wingdings" pitchFamily="2" charset="2"/>
                        <a:buNone/>
                        <a:tabLst/>
                      </a:pPr>
                      <a:r>
                        <a:rPr kumimoji="0" lang="en-US" altLang="zh-TW" sz="1600" b="1" i="0" u="none" strike="noStrike" cap="none" normalizeH="0" baseline="0" dirty="0" smtClean="0">
                          <a:ln>
                            <a:noFill/>
                          </a:ln>
                          <a:solidFill>
                            <a:schemeClr val="tx1"/>
                          </a:solidFill>
                          <a:effectLst/>
                          <a:latin typeface="+mn-lt"/>
                          <a:ea typeface="新細明體" charset="-120"/>
                        </a:rPr>
                        <a:t>P2IFG.6, P2IFG.7</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80000"/>
                        </a:lnSpc>
                        <a:spcBef>
                          <a:spcPct val="40000"/>
                        </a:spcBef>
                        <a:spcAft>
                          <a:spcPct val="0"/>
                        </a:spcAft>
                        <a:buClr>
                          <a:schemeClr val="tx2"/>
                        </a:buClr>
                        <a:buSzPct val="75000"/>
                        <a:buFont typeface="Wingdings" pitchFamily="2" charset="2"/>
                        <a:buNone/>
                        <a:tabLst/>
                      </a:pPr>
                      <a:r>
                        <a:rPr kumimoji="0" lang="en-US" altLang="zh-TW" sz="1600" b="1" i="0" u="none" strike="noStrike" cap="none" normalizeH="0" baseline="0" dirty="0" err="1" smtClean="0">
                          <a:ln>
                            <a:noFill/>
                          </a:ln>
                          <a:solidFill>
                            <a:schemeClr val="tx1"/>
                          </a:solidFill>
                          <a:effectLst/>
                          <a:latin typeface="+mn-lt"/>
                          <a:ea typeface="新細明體" charset="-120"/>
                        </a:rPr>
                        <a:t>maskable</a:t>
                      </a:r>
                      <a:endParaRPr kumimoji="0" lang="en-US" altLang="zh-TW" sz="1600" b="1" i="0" u="none" strike="noStrike" cap="none" normalizeH="0" baseline="0" dirty="0" smtClean="0">
                        <a:ln>
                          <a:noFill/>
                        </a:ln>
                        <a:solidFill>
                          <a:schemeClr val="tx1"/>
                        </a:solidFill>
                        <a:effectLst/>
                        <a:latin typeface="+mn-lt"/>
                        <a:ea typeface="新細明體" charset="-12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80000"/>
                        </a:lnSpc>
                        <a:spcBef>
                          <a:spcPct val="40000"/>
                        </a:spcBef>
                        <a:spcAft>
                          <a:spcPct val="0"/>
                        </a:spcAft>
                        <a:buClr>
                          <a:schemeClr val="tx2"/>
                        </a:buClr>
                        <a:buSzPct val="75000"/>
                        <a:buFont typeface="Wingdings" pitchFamily="2" charset="2"/>
                        <a:buNone/>
                        <a:tabLst/>
                      </a:pPr>
                      <a:r>
                        <a:rPr kumimoji="0" lang="en-US" altLang="zh-TW" sz="1600" b="1" i="0" u="none" strike="noStrike" cap="none" normalizeH="0" baseline="0" dirty="0" smtClean="0">
                          <a:ln>
                            <a:noFill/>
                          </a:ln>
                          <a:solidFill>
                            <a:schemeClr val="tx1"/>
                          </a:solidFill>
                          <a:effectLst/>
                          <a:latin typeface="+mn-lt"/>
                          <a:ea typeface="新細明體" charset="-120"/>
                        </a:rPr>
                        <a:t>0FFE6h</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80000"/>
                        </a:lnSpc>
                        <a:spcBef>
                          <a:spcPct val="40000"/>
                        </a:spcBef>
                        <a:spcAft>
                          <a:spcPct val="0"/>
                        </a:spcAft>
                        <a:buClr>
                          <a:schemeClr val="tx2"/>
                        </a:buClr>
                        <a:buSzPct val="75000"/>
                        <a:buFont typeface="Wingdings" pitchFamily="2" charset="2"/>
                        <a:buNone/>
                        <a:tabLst/>
                      </a:pPr>
                      <a:r>
                        <a:rPr kumimoji="0" lang="en-US" altLang="zh-TW" sz="1600" b="1" i="0" u="none" strike="noStrike" cap="none" normalizeH="0" baseline="0" dirty="0" smtClean="0">
                          <a:ln>
                            <a:noFill/>
                          </a:ln>
                          <a:solidFill>
                            <a:schemeClr val="tx1"/>
                          </a:solidFill>
                          <a:effectLst/>
                          <a:latin typeface="+mn-lt"/>
                          <a:ea typeface="新細明體" charset="-120"/>
                        </a:rPr>
                        <a:t>19</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347663">
                <a:tc>
                  <a:txBody>
                    <a:bodyPr/>
                    <a:lstStyle/>
                    <a:p>
                      <a:pPr marL="0" marR="0" lvl="0" indent="0" algn="ctr" defTabSz="914400" rtl="0" eaLnBrk="0" fontAlgn="base" latinLnBrk="0" hangingPunct="0">
                        <a:lnSpc>
                          <a:spcPct val="80000"/>
                        </a:lnSpc>
                        <a:spcBef>
                          <a:spcPct val="40000"/>
                        </a:spcBef>
                        <a:spcAft>
                          <a:spcPct val="0"/>
                        </a:spcAft>
                        <a:buClr>
                          <a:schemeClr val="tx2"/>
                        </a:buClr>
                        <a:buSzPct val="75000"/>
                        <a:buFont typeface="Wingdings" pitchFamily="2" charset="2"/>
                        <a:buNone/>
                        <a:tabLst/>
                      </a:pPr>
                      <a:r>
                        <a:rPr kumimoji="0" lang="en-US" altLang="zh-TW" sz="1600" b="1" i="0" u="none" strike="noStrike" cap="none" normalizeH="0" baseline="0" smtClean="0">
                          <a:ln>
                            <a:noFill/>
                          </a:ln>
                          <a:solidFill>
                            <a:schemeClr val="tx1"/>
                          </a:solidFill>
                          <a:effectLst/>
                          <a:latin typeface="+mn-lt"/>
                          <a:ea typeface="新細明體" charset="-120"/>
                        </a:rPr>
                        <a:t>I/O Port P1 (8)</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80000"/>
                        </a:lnSpc>
                        <a:spcBef>
                          <a:spcPct val="40000"/>
                        </a:spcBef>
                        <a:spcAft>
                          <a:spcPct val="0"/>
                        </a:spcAft>
                        <a:buClr>
                          <a:schemeClr val="tx2"/>
                        </a:buClr>
                        <a:buSzPct val="75000"/>
                        <a:buFont typeface="Wingdings" pitchFamily="2" charset="2"/>
                        <a:buNone/>
                        <a:tabLst/>
                      </a:pPr>
                      <a:r>
                        <a:rPr kumimoji="0" lang="en-US" altLang="zh-TW" sz="1600" b="1" i="0" u="none" strike="noStrike" cap="none" normalizeH="0" baseline="0" smtClean="0">
                          <a:ln>
                            <a:noFill/>
                          </a:ln>
                          <a:solidFill>
                            <a:schemeClr val="tx1"/>
                          </a:solidFill>
                          <a:effectLst/>
                          <a:latin typeface="+mn-lt"/>
                          <a:ea typeface="新細明體" charset="-120"/>
                        </a:rPr>
                        <a:t>P1IFG.0 to P1IFG.7</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80000"/>
                        </a:lnSpc>
                        <a:spcBef>
                          <a:spcPct val="40000"/>
                        </a:spcBef>
                        <a:spcAft>
                          <a:spcPct val="0"/>
                        </a:spcAft>
                        <a:buClr>
                          <a:schemeClr val="tx2"/>
                        </a:buClr>
                        <a:buSzPct val="75000"/>
                        <a:buFont typeface="Wingdings" pitchFamily="2" charset="2"/>
                        <a:buNone/>
                        <a:tabLst/>
                      </a:pPr>
                      <a:r>
                        <a:rPr kumimoji="0" lang="en-US" altLang="zh-TW" sz="1600" b="1" i="0" u="none" strike="noStrike" cap="none" normalizeH="0" baseline="0" dirty="0" err="1" smtClean="0">
                          <a:ln>
                            <a:noFill/>
                          </a:ln>
                          <a:solidFill>
                            <a:schemeClr val="tx1"/>
                          </a:solidFill>
                          <a:effectLst/>
                          <a:latin typeface="+mn-lt"/>
                          <a:ea typeface="新細明體" charset="-120"/>
                        </a:rPr>
                        <a:t>maskable</a:t>
                      </a:r>
                      <a:endParaRPr kumimoji="0" lang="en-US" altLang="zh-TW" sz="1600" b="1" i="0" u="none" strike="noStrike" cap="none" normalizeH="0" baseline="0" dirty="0" smtClean="0">
                        <a:ln>
                          <a:noFill/>
                        </a:ln>
                        <a:solidFill>
                          <a:schemeClr val="tx1"/>
                        </a:solidFill>
                        <a:effectLst/>
                        <a:latin typeface="+mn-lt"/>
                        <a:ea typeface="新細明體" charset="-12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80000"/>
                        </a:lnSpc>
                        <a:spcBef>
                          <a:spcPct val="40000"/>
                        </a:spcBef>
                        <a:spcAft>
                          <a:spcPct val="0"/>
                        </a:spcAft>
                        <a:buClr>
                          <a:schemeClr val="tx2"/>
                        </a:buClr>
                        <a:buSzPct val="75000"/>
                        <a:buFont typeface="Wingdings" pitchFamily="2" charset="2"/>
                        <a:buNone/>
                        <a:tabLst/>
                      </a:pPr>
                      <a:r>
                        <a:rPr kumimoji="0" lang="en-US" altLang="zh-TW" sz="1600" b="1" i="0" u="none" strike="noStrike" cap="none" normalizeH="0" baseline="0" smtClean="0">
                          <a:ln>
                            <a:noFill/>
                          </a:ln>
                          <a:solidFill>
                            <a:schemeClr val="tx1"/>
                          </a:solidFill>
                          <a:effectLst/>
                          <a:latin typeface="+mn-lt"/>
                          <a:ea typeface="新細明體" charset="-120"/>
                        </a:rPr>
                        <a:t>0FFE4h</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80000"/>
                        </a:lnSpc>
                        <a:spcBef>
                          <a:spcPct val="40000"/>
                        </a:spcBef>
                        <a:spcAft>
                          <a:spcPct val="0"/>
                        </a:spcAft>
                        <a:buClr>
                          <a:schemeClr val="tx2"/>
                        </a:buClr>
                        <a:buSzPct val="75000"/>
                        <a:buFont typeface="Wingdings" pitchFamily="2" charset="2"/>
                        <a:buNone/>
                        <a:tabLst/>
                      </a:pPr>
                      <a:r>
                        <a:rPr kumimoji="0" lang="en-US" altLang="zh-TW" sz="1600" b="1" i="0" u="none" strike="noStrike" cap="none" normalizeH="0" baseline="0" dirty="0" smtClean="0">
                          <a:ln>
                            <a:noFill/>
                          </a:ln>
                          <a:solidFill>
                            <a:schemeClr val="tx1"/>
                          </a:solidFill>
                          <a:effectLst/>
                          <a:latin typeface="+mn-lt"/>
                          <a:ea typeface="新細明體" charset="-120"/>
                        </a:rPr>
                        <a:t>18</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220663">
                <a:tc>
                  <a:txBody>
                    <a:bodyPr/>
                    <a:lstStyle/>
                    <a:p>
                      <a:pPr marL="0" marR="0" lvl="0" indent="0" algn="ctr" defTabSz="914400" rtl="0" eaLnBrk="0" fontAlgn="base" latinLnBrk="0" hangingPunct="0">
                        <a:lnSpc>
                          <a:spcPct val="80000"/>
                        </a:lnSpc>
                        <a:spcBef>
                          <a:spcPct val="40000"/>
                        </a:spcBef>
                        <a:spcAft>
                          <a:spcPct val="0"/>
                        </a:spcAft>
                        <a:buClr>
                          <a:schemeClr val="tx2"/>
                        </a:buClr>
                        <a:buSzPct val="75000"/>
                        <a:buFont typeface="Wingdings" pitchFamily="2" charset="2"/>
                        <a:buNone/>
                        <a:tabLst/>
                      </a:pPr>
                      <a:endParaRPr kumimoji="0" lang="zh-TW" altLang="zh-TW" sz="1600" b="1" i="0" u="none" strike="noStrike" cap="none" normalizeH="0" baseline="0" smtClean="0">
                        <a:ln>
                          <a:noFill/>
                        </a:ln>
                        <a:solidFill>
                          <a:schemeClr val="tx1"/>
                        </a:solidFill>
                        <a:effectLst/>
                        <a:latin typeface="+mn-lt"/>
                        <a:ea typeface="標楷體" pitchFamily="65" charset="-120"/>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3DD"/>
                    </a:solidFill>
                  </a:tcPr>
                </a:tc>
                <a:tc>
                  <a:txBody>
                    <a:bodyPr/>
                    <a:lstStyle/>
                    <a:p>
                      <a:pPr marL="0" marR="0" lvl="0" indent="0" algn="ctr" defTabSz="914400" rtl="0" eaLnBrk="0" fontAlgn="base" latinLnBrk="0" hangingPunct="0">
                        <a:lnSpc>
                          <a:spcPct val="80000"/>
                        </a:lnSpc>
                        <a:spcBef>
                          <a:spcPct val="40000"/>
                        </a:spcBef>
                        <a:spcAft>
                          <a:spcPct val="0"/>
                        </a:spcAft>
                        <a:buClr>
                          <a:schemeClr val="tx2"/>
                        </a:buClr>
                        <a:buSzPct val="75000"/>
                        <a:buFont typeface="Wingdings" pitchFamily="2" charset="2"/>
                        <a:buNone/>
                        <a:tabLst/>
                      </a:pPr>
                      <a:endParaRPr kumimoji="0" lang="zh-TW" altLang="zh-TW" sz="1600" b="1" i="0" u="none" strike="noStrike" cap="none" normalizeH="0" baseline="0" smtClean="0">
                        <a:ln>
                          <a:noFill/>
                        </a:ln>
                        <a:solidFill>
                          <a:schemeClr val="tx1"/>
                        </a:solidFill>
                        <a:effectLst/>
                        <a:latin typeface="+mn-lt"/>
                        <a:ea typeface="標楷體" pitchFamily="65" charset="-12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3DD"/>
                    </a:solidFill>
                  </a:tcPr>
                </a:tc>
                <a:tc>
                  <a:txBody>
                    <a:bodyPr/>
                    <a:lstStyle/>
                    <a:p>
                      <a:pPr marL="0" marR="0" lvl="0" indent="0" algn="ctr" defTabSz="914400" rtl="0" eaLnBrk="0" fontAlgn="base" latinLnBrk="0" hangingPunct="0">
                        <a:lnSpc>
                          <a:spcPct val="80000"/>
                        </a:lnSpc>
                        <a:spcBef>
                          <a:spcPct val="40000"/>
                        </a:spcBef>
                        <a:spcAft>
                          <a:spcPct val="0"/>
                        </a:spcAft>
                        <a:buClr>
                          <a:schemeClr val="tx2"/>
                        </a:buClr>
                        <a:buSzPct val="75000"/>
                        <a:buFont typeface="Wingdings" pitchFamily="2" charset="2"/>
                        <a:buNone/>
                        <a:tabLst/>
                      </a:pPr>
                      <a:endParaRPr kumimoji="0" lang="zh-TW" altLang="zh-TW" sz="1600" b="1" i="0" u="none" strike="noStrike" cap="none" normalizeH="0" baseline="0" smtClean="0">
                        <a:ln>
                          <a:noFill/>
                        </a:ln>
                        <a:solidFill>
                          <a:schemeClr val="tx1"/>
                        </a:solidFill>
                        <a:effectLst/>
                        <a:latin typeface="+mn-lt"/>
                        <a:ea typeface="標楷體" pitchFamily="65" charset="-12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3DD"/>
                    </a:solidFill>
                  </a:tcPr>
                </a:tc>
                <a:tc>
                  <a:txBody>
                    <a:bodyPr/>
                    <a:lstStyle/>
                    <a:p>
                      <a:pPr marL="0" marR="0" lvl="0" indent="0" algn="ctr" defTabSz="914400" rtl="0" eaLnBrk="0" fontAlgn="base" latinLnBrk="0" hangingPunct="0">
                        <a:lnSpc>
                          <a:spcPct val="80000"/>
                        </a:lnSpc>
                        <a:spcBef>
                          <a:spcPct val="40000"/>
                        </a:spcBef>
                        <a:spcAft>
                          <a:spcPct val="0"/>
                        </a:spcAft>
                        <a:buClr>
                          <a:schemeClr val="tx2"/>
                        </a:buClr>
                        <a:buSzPct val="75000"/>
                        <a:buFont typeface="Wingdings" pitchFamily="2" charset="2"/>
                        <a:buNone/>
                        <a:tabLst/>
                      </a:pPr>
                      <a:r>
                        <a:rPr kumimoji="0" lang="en-US" altLang="zh-TW" sz="1600" b="1" i="0" u="none" strike="noStrike" cap="none" normalizeH="0" baseline="0" smtClean="0">
                          <a:ln>
                            <a:noFill/>
                          </a:ln>
                          <a:solidFill>
                            <a:schemeClr val="tx1"/>
                          </a:solidFill>
                          <a:effectLst/>
                          <a:latin typeface="+mn-lt"/>
                          <a:ea typeface="新細明體" charset="-120"/>
                        </a:rPr>
                        <a:t>0FFE2h</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3DD"/>
                    </a:solidFill>
                  </a:tcPr>
                </a:tc>
                <a:tc>
                  <a:txBody>
                    <a:bodyPr/>
                    <a:lstStyle/>
                    <a:p>
                      <a:pPr marL="0" marR="0" lvl="0" indent="0" algn="ctr" defTabSz="914400" rtl="0" eaLnBrk="0" fontAlgn="base" latinLnBrk="0" hangingPunct="0">
                        <a:lnSpc>
                          <a:spcPct val="80000"/>
                        </a:lnSpc>
                        <a:spcBef>
                          <a:spcPct val="40000"/>
                        </a:spcBef>
                        <a:spcAft>
                          <a:spcPct val="0"/>
                        </a:spcAft>
                        <a:buClr>
                          <a:schemeClr val="tx2"/>
                        </a:buClr>
                        <a:buSzPct val="75000"/>
                        <a:buFont typeface="Wingdings" pitchFamily="2" charset="2"/>
                        <a:buNone/>
                        <a:tabLst/>
                      </a:pPr>
                      <a:r>
                        <a:rPr kumimoji="0" lang="en-US" altLang="zh-TW" sz="1600" b="1" i="0" u="none" strike="noStrike" cap="none" normalizeH="0" baseline="0" smtClean="0">
                          <a:ln>
                            <a:noFill/>
                          </a:ln>
                          <a:solidFill>
                            <a:schemeClr val="tx1"/>
                          </a:solidFill>
                          <a:effectLst/>
                          <a:latin typeface="+mn-lt"/>
                          <a:ea typeface="新細明體" charset="-120"/>
                        </a:rPr>
                        <a:t>17</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3DD"/>
                    </a:solidFill>
                  </a:tcPr>
                </a:tc>
              </a:tr>
              <a:tr h="219075">
                <a:tc>
                  <a:txBody>
                    <a:bodyPr/>
                    <a:lstStyle/>
                    <a:p>
                      <a:pPr marL="0" marR="0" lvl="0" indent="0" algn="ctr" defTabSz="914400" rtl="0" eaLnBrk="0" fontAlgn="base" latinLnBrk="0" hangingPunct="0">
                        <a:lnSpc>
                          <a:spcPct val="80000"/>
                        </a:lnSpc>
                        <a:spcBef>
                          <a:spcPct val="40000"/>
                        </a:spcBef>
                        <a:spcAft>
                          <a:spcPct val="0"/>
                        </a:spcAft>
                        <a:buClr>
                          <a:schemeClr val="tx2"/>
                        </a:buClr>
                        <a:buSzPct val="75000"/>
                        <a:buFont typeface="Wingdings" pitchFamily="2" charset="2"/>
                        <a:buNone/>
                        <a:tabLst/>
                      </a:pPr>
                      <a:endParaRPr kumimoji="0" lang="zh-TW" altLang="zh-TW" sz="1600" b="1" i="0" u="none" strike="noStrike" cap="none" normalizeH="0" baseline="0" smtClean="0">
                        <a:ln>
                          <a:noFill/>
                        </a:ln>
                        <a:solidFill>
                          <a:schemeClr val="tx1"/>
                        </a:solidFill>
                        <a:effectLst/>
                        <a:latin typeface="+mn-lt"/>
                        <a:ea typeface="標楷體" pitchFamily="65" charset="-120"/>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3DD"/>
                    </a:solidFill>
                  </a:tcPr>
                </a:tc>
                <a:tc>
                  <a:txBody>
                    <a:bodyPr/>
                    <a:lstStyle/>
                    <a:p>
                      <a:pPr marL="0" marR="0" lvl="0" indent="0" algn="ctr" defTabSz="914400" rtl="0" eaLnBrk="0" fontAlgn="base" latinLnBrk="0" hangingPunct="0">
                        <a:lnSpc>
                          <a:spcPct val="80000"/>
                        </a:lnSpc>
                        <a:spcBef>
                          <a:spcPct val="40000"/>
                        </a:spcBef>
                        <a:spcAft>
                          <a:spcPct val="0"/>
                        </a:spcAft>
                        <a:buClr>
                          <a:schemeClr val="tx2"/>
                        </a:buClr>
                        <a:buSzPct val="75000"/>
                        <a:buFont typeface="Wingdings" pitchFamily="2" charset="2"/>
                        <a:buNone/>
                        <a:tabLst/>
                      </a:pPr>
                      <a:endParaRPr kumimoji="0" lang="zh-TW" altLang="zh-TW" sz="1600" b="1" i="0" u="none" strike="noStrike" cap="none" normalizeH="0" baseline="0" smtClean="0">
                        <a:ln>
                          <a:noFill/>
                        </a:ln>
                        <a:solidFill>
                          <a:schemeClr val="tx1"/>
                        </a:solidFill>
                        <a:effectLst/>
                        <a:latin typeface="+mn-lt"/>
                        <a:ea typeface="標楷體" pitchFamily="65" charset="-12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3DD"/>
                    </a:solidFill>
                  </a:tcPr>
                </a:tc>
                <a:tc>
                  <a:txBody>
                    <a:bodyPr/>
                    <a:lstStyle/>
                    <a:p>
                      <a:pPr marL="0" marR="0" lvl="0" indent="0" algn="ctr" defTabSz="914400" rtl="0" eaLnBrk="0" fontAlgn="base" latinLnBrk="0" hangingPunct="0">
                        <a:lnSpc>
                          <a:spcPct val="80000"/>
                        </a:lnSpc>
                        <a:spcBef>
                          <a:spcPct val="40000"/>
                        </a:spcBef>
                        <a:spcAft>
                          <a:spcPct val="0"/>
                        </a:spcAft>
                        <a:buClr>
                          <a:schemeClr val="tx2"/>
                        </a:buClr>
                        <a:buSzPct val="75000"/>
                        <a:buFont typeface="Wingdings" pitchFamily="2" charset="2"/>
                        <a:buNone/>
                        <a:tabLst/>
                      </a:pPr>
                      <a:endParaRPr kumimoji="0" lang="zh-TW" altLang="zh-TW" sz="1600" b="1" i="0" u="none" strike="noStrike" cap="none" normalizeH="0" baseline="0" smtClean="0">
                        <a:ln>
                          <a:noFill/>
                        </a:ln>
                        <a:solidFill>
                          <a:schemeClr val="tx1"/>
                        </a:solidFill>
                        <a:effectLst/>
                        <a:latin typeface="+mn-lt"/>
                        <a:ea typeface="標楷體" pitchFamily="65" charset="-12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3DD"/>
                    </a:solidFill>
                  </a:tcPr>
                </a:tc>
                <a:tc>
                  <a:txBody>
                    <a:bodyPr/>
                    <a:lstStyle/>
                    <a:p>
                      <a:pPr marL="0" marR="0" lvl="0" indent="0" algn="ctr" defTabSz="914400" rtl="0" eaLnBrk="0" fontAlgn="base" latinLnBrk="0" hangingPunct="0">
                        <a:lnSpc>
                          <a:spcPct val="80000"/>
                        </a:lnSpc>
                        <a:spcBef>
                          <a:spcPct val="40000"/>
                        </a:spcBef>
                        <a:spcAft>
                          <a:spcPct val="0"/>
                        </a:spcAft>
                        <a:buClr>
                          <a:schemeClr val="tx2"/>
                        </a:buClr>
                        <a:buSzPct val="75000"/>
                        <a:buFont typeface="Wingdings" pitchFamily="2" charset="2"/>
                        <a:buNone/>
                        <a:tabLst/>
                      </a:pPr>
                      <a:r>
                        <a:rPr kumimoji="0" lang="en-US" altLang="zh-TW" sz="1600" b="1" i="0" u="none" strike="noStrike" cap="none" normalizeH="0" baseline="0" smtClean="0">
                          <a:ln>
                            <a:noFill/>
                          </a:ln>
                          <a:solidFill>
                            <a:schemeClr val="tx1"/>
                          </a:solidFill>
                          <a:effectLst/>
                          <a:latin typeface="+mn-lt"/>
                          <a:ea typeface="新細明體" charset="-120"/>
                        </a:rPr>
                        <a:t>0FFE0h</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3DD"/>
                    </a:solidFill>
                  </a:tcPr>
                </a:tc>
                <a:tc>
                  <a:txBody>
                    <a:bodyPr/>
                    <a:lstStyle/>
                    <a:p>
                      <a:pPr marL="0" marR="0" lvl="0" indent="0" algn="ctr" defTabSz="914400" rtl="0" eaLnBrk="0" fontAlgn="base" latinLnBrk="0" hangingPunct="0">
                        <a:lnSpc>
                          <a:spcPct val="80000"/>
                        </a:lnSpc>
                        <a:spcBef>
                          <a:spcPct val="40000"/>
                        </a:spcBef>
                        <a:spcAft>
                          <a:spcPct val="0"/>
                        </a:spcAft>
                        <a:buClr>
                          <a:schemeClr val="tx2"/>
                        </a:buClr>
                        <a:buSzPct val="75000"/>
                        <a:buFont typeface="Wingdings" pitchFamily="2" charset="2"/>
                        <a:buNone/>
                        <a:tabLst/>
                      </a:pPr>
                      <a:r>
                        <a:rPr kumimoji="0" lang="en-US" altLang="zh-TW" sz="1600" b="1" i="0" u="none" strike="noStrike" cap="none" normalizeH="0" baseline="0" smtClean="0">
                          <a:ln>
                            <a:noFill/>
                          </a:ln>
                          <a:solidFill>
                            <a:schemeClr val="tx1"/>
                          </a:solidFill>
                          <a:effectLst/>
                          <a:latin typeface="+mn-lt"/>
                          <a:ea typeface="新細明體" charset="-120"/>
                        </a:rPr>
                        <a:t>16</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3DD"/>
                    </a:solidFill>
                  </a:tcPr>
                </a:tc>
              </a:tr>
              <a:tr h="219075">
                <a:tc>
                  <a:txBody>
                    <a:bodyPr/>
                    <a:lstStyle/>
                    <a:p>
                      <a:pPr marL="0" marR="0" lvl="0" indent="0" algn="ctr" defTabSz="914400" rtl="0" eaLnBrk="0" fontAlgn="base" latinLnBrk="0" hangingPunct="0">
                        <a:lnSpc>
                          <a:spcPct val="80000"/>
                        </a:lnSpc>
                        <a:spcBef>
                          <a:spcPct val="40000"/>
                        </a:spcBef>
                        <a:spcAft>
                          <a:spcPct val="0"/>
                        </a:spcAft>
                        <a:buClr>
                          <a:schemeClr val="tx2"/>
                        </a:buClr>
                        <a:buSzPct val="75000"/>
                        <a:buFont typeface="Wingdings" pitchFamily="2" charset="2"/>
                        <a:buNone/>
                        <a:tabLst/>
                      </a:pPr>
                      <a:r>
                        <a:rPr kumimoji="0" lang="en-US" altLang="zh-TW" sz="1600" b="1" i="0" u="none" strike="noStrike" cap="none" normalizeH="0" baseline="0" dirty="0" smtClean="0">
                          <a:ln>
                            <a:noFill/>
                          </a:ln>
                          <a:solidFill>
                            <a:schemeClr val="tx1"/>
                          </a:solidFill>
                          <a:effectLst/>
                          <a:latin typeface="+mn-lt"/>
                          <a:ea typeface="新細明體" charset="-120"/>
                        </a:rPr>
                        <a:t>Unused</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E3DD"/>
                    </a:solidFill>
                  </a:tcPr>
                </a:tc>
                <a:tc>
                  <a:txBody>
                    <a:bodyPr/>
                    <a:lstStyle/>
                    <a:p>
                      <a:pPr marL="0" marR="0" lvl="0" indent="0" algn="ctr" defTabSz="914400" rtl="0" eaLnBrk="0" fontAlgn="base" latinLnBrk="0" hangingPunct="0">
                        <a:lnSpc>
                          <a:spcPct val="80000"/>
                        </a:lnSpc>
                        <a:spcBef>
                          <a:spcPct val="40000"/>
                        </a:spcBef>
                        <a:spcAft>
                          <a:spcPct val="0"/>
                        </a:spcAft>
                        <a:buClr>
                          <a:schemeClr val="tx2"/>
                        </a:buClr>
                        <a:buSzPct val="75000"/>
                        <a:buFont typeface="Wingdings" pitchFamily="2" charset="2"/>
                        <a:buNone/>
                        <a:tabLst/>
                      </a:pPr>
                      <a:endParaRPr kumimoji="0" lang="zh-TW" altLang="zh-TW" sz="1600" b="1" i="0" u="none" strike="noStrike" cap="none" normalizeH="0" baseline="0" smtClean="0">
                        <a:ln>
                          <a:noFill/>
                        </a:ln>
                        <a:solidFill>
                          <a:schemeClr val="tx1"/>
                        </a:solidFill>
                        <a:effectLst/>
                        <a:latin typeface="+mn-lt"/>
                        <a:ea typeface="標楷體" pitchFamily="65" charset="-12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E3DD"/>
                    </a:solidFill>
                  </a:tcPr>
                </a:tc>
                <a:tc>
                  <a:txBody>
                    <a:bodyPr/>
                    <a:lstStyle/>
                    <a:p>
                      <a:pPr marL="0" marR="0" lvl="0" indent="0" algn="ctr" defTabSz="914400" rtl="0" eaLnBrk="0" fontAlgn="base" latinLnBrk="0" hangingPunct="0">
                        <a:lnSpc>
                          <a:spcPct val="80000"/>
                        </a:lnSpc>
                        <a:spcBef>
                          <a:spcPct val="40000"/>
                        </a:spcBef>
                        <a:spcAft>
                          <a:spcPct val="0"/>
                        </a:spcAft>
                        <a:buClr>
                          <a:schemeClr val="tx2"/>
                        </a:buClr>
                        <a:buSzPct val="75000"/>
                        <a:buFont typeface="Wingdings" pitchFamily="2" charset="2"/>
                        <a:buNone/>
                        <a:tabLst/>
                      </a:pPr>
                      <a:endParaRPr kumimoji="0" lang="zh-TW" altLang="zh-TW" sz="1600" b="1" i="0" u="none" strike="noStrike" cap="none" normalizeH="0" baseline="0" smtClean="0">
                        <a:ln>
                          <a:noFill/>
                        </a:ln>
                        <a:solidFill>
                          <a:schemeClr val="tx1"/>
                        </a:solidFill>
                        <a:effectLst/>
                        <a:latin typeface="+mn-lt"/>
                        <a:ea typeface="標楷體" pitchFamily="65" charset="-12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E3DD"/>
                    </a:solidFill>
                  </a:tcPr>
                </a:tc>
                <a:tc>
                  <a:txBody>
                    <a:bodyPr/>
                    <a:lstStyle/>
                    <a:p>
                      <a:pPr marL="0" marR="0" lvl="0" indent="0" algn="ctr" defTabSz="914400" rtl="0" eaLnBrk="0" fontAlgn="base" latinLnBrk="0" hangingPunct="0">
                        <a:lnSpc>
                          <a:spcPct val="80000"/>
                        </a:lnSpc>
                        <a:spcBef>
                          <a:spcPct val="40000"/>
                        </a:spcBef>
                        <a:spcAft>
                          <a:spcPct val="0"/>
                        </a:spcAft>
                        <a:buClr>
                          <a:schemeClr val="tx2"/>
                        </a:buClr>
                        <a:buSzPct val="75000"/>
                        <a:buFont typeface="Wingdings" pitchFamily="2" charset="2"/>
                        <a:buNone/>
                        <a:tabLst/>
                      </a:pPr>
                      <a:r>
                        <a:rPr kumimoji="0" lang="en-US" altLang="zh-TW" sz="1600" b="1" i="0" u="none" strike="noStrike" cap="none" normalizeH="0" baseline="0" smtClean="0">
                          <a:ln>
                            <a:noFill/>
                          </a:ln>
                          <a:solidFill>
                            <a:schemeClr val="tx1"/>
                          </a:solidFill>
                          <a:effectLst/>
                          <a:latin typeface="+mn-lt"/>
                          <a:ea typeface="新細明體" charset="-120"/>
                        </a:rPr>
                        <a:t>0FFDEh 0FFCDh</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E3DD"/>
                    </a:solidFill>
                  </a:tcPr>
                </a:tc>
                <a:tc>
                  <a:txBody>
                    <a:bodyPr/>
                    <a:lstStyle/>
                    <a:p>
                      <a:pPr marL="0" marR="0" lvl="0" indent="0" algn="ctr" defTabSz="914400" rtl="0" eaLnBrk="0" fontAlgn="base" latinLnBrk="0" hangingPunct="0">
                        <a:lnSpc>
                          <a:spcPct val="80000"/>
                        </a:lnSpc>
                        <a:spcBef>
                          <a:spcPct val="40000"/>
                        </a:spcBef>
                        <a:spcAft>
                          <a:spcPct val="0"/>
                        </a:spcAft>
                        <a:buClr>
                          <a:schemeClr val="tx2"/>
                        </a:buClr>
                        <a:buSzPct val="75000"/>
                        <a:buFont typeface="Wingdings" pitchFamily="2" charset="2"/>
                        <a:buNone/>
                        <a:tabLst/>
                      </a:pPr>
                      <a:r>
                        <a:rPr kumimoji="0" lang="en-US" altLang="zh-TW" sz="1600" b="1" i="0" u="none" strike="noStrike" cap="none" normalizeH="0" baseline="0" dirty="0" smtClean="0">
                          <a:ln>
                            <a:noFill/>
                          </a:ln>
                          <a:solidFill>
                            <a:schemeClr val="tx1"/>
                          </a:solidFill>
                          <a:effectLst/>
                          <a:latin typeface="+mn-lt"/>
                          <a:ea typeface="新細明體" charset="-120"/>
                        </a:rPr>
                        <a:t>15 - 0</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E3DD"/>
                    </a:solidFill>
                  </a:tcPr>
                </a:tc>
              </a:tr>
            </a:tbl>
          </a:graphicData>
        </a:graphic>
      </p:graphicFrame>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標題 2"/>
          <p:cNvSpPr>
            <a:spLocks noGrp="1"/>
          </p:cNvSpPr>
          <p:nvPr>
            <p:ph type="title"/>
          </p:nvPr>
        </p:nvSpPr>
        <p:spPr/>
        <p:txBody>
          <a:bodyPr/>
          <a:lstStyle/>
          <a:p>
            <a:r>
              <a:rPr lang="en-US" altLang="zh-TW" smtClean="0"/>
              <a:t>Interrupts from Timer_A</a:t>
            </a:r>
            <a:endParaRPr lang="zh-TW" altLang="en-US" smtClean="0"/>
          </a:p>
        </p:txBody>
      </p:sp>
      <p:sp>
        <p:nvSpPr>
          <p:cNvPr id="25602" name="內容版面配置區 5"/>
          <p:cNvSpPr>
            <a:spLocks noGrp="1"/>
          </p:cNvSpPr>
          <p:nvPr>
            <p:ph idx="1"/>
          </p:nvPr>
        </p:nvSpPr>
        <p:spPr/>
        <p:txBody>
          <a:bodyPr/>
          <a:lstStyle/>
          <a:p>
            <a:r>
              <a:rPr lang="en-US" altLang="zh-TW" smtClean="0"/>
              <a:t>Interrupts can be </a:t>
            </a:r>
            <a:br>
              <a:rPr lang="en-US" altLang="zh-TW" smtClean="0"/>
            </a:br>
            <a:r>
              <a:rPr lang="en-US" altLang="zh-TW" smtClean="0"/>
              <a:t>generated by the </a:t>
            </a:r>
            <a:br>
              <a:rPr lang="en-US" altLang="zh-TW" smtClean="0"/>
            </a:br>
            <a:r>
              <a:rPr lang="en-US" altLang="zh-TW" smtClean="0"/>
              <a:t>timer itself (flag </a:t>
            </a:r>
            <a:br>
              <a:rPr lang="en-US" altLang="zh-TW" smtClean="0"/>
            </a:br>
            <a:r>
              <a:rPr lang="en-US" altLang="zh-TW" smtClean="0"/>
              <a:t>TAIFG) and each </a:t>
            </a:r>
            <a:br>
              <a:rPr lang="en-US" altLang="zh-TW" smtClean="0"/>
            </a:br>
            <a:r>
              <a:rPr lang="en-US" altLang="zh-TW" smtClean="0"/>
              <a:t>capture/compare </a:t>
            </a:r>
            <a:br>
              <a:rPr lang="en-US" altLang="zh-TW" smtClean="0"/>
            </a:br>
            <a:r>
              <a:rPr lang="en-US" altLang="zh-TW" smtClean="0"/>
              <a:t>block (flag TACCRn </a:t>
            </a:r>
            <a:br>
              <a:rPr lang="en-US" altLang="zh-TW" smtClean="0"/>
            </a:br>
            <a:r>
              <a:rPr lang="en-US" altLang="zh-TW" smtClean="0"/>
              <a:t>CCIFG)</a:t>
            </a:r>
            <a:endParaRPr lang="zh-TW" altLang="en-US" smtClean="0"/>
          </a:p>
        </p:txBody>
      </p:sp>
      <p:grpSp>
        <p:nvGrpSpPr>
          <p:cNvPr id="25603" name="Group 4"/>
          <p:cNvGrpSpPr>
            <a:grpSpLocks/>
          </p:cNvGrpSpPr>
          <p:nvPr/>
        </p:nvGrpSpPr>
        <p:grpSpPr bwMode="auto">
          <a:xfrm>
            <a:off x="4284663" y="1700213"/>
            <a:ext cx="4464050" cy="4897437"/>
            <a:chOff x="184" y="890"/>
            <a:chExt cx="3331" cy="3220"/>
          </a:xfrm>
        </p:grpSpPr>
        <p:pic>
          <p:nvPicPr>
            <p:cNvPr id="25616" name="Picture 2"/>
            <p:cNvPicPr>
              <a:picLocks noChangeAspect="1" noChangeArrowheads="1"/>
            </p:cNvPicPr>
            <p:nvPr/>
          </p:nvPicPr>
          <p:blipFill>
            <a:blip r:embed="rId2"/>
            <a:srcRect b="3564"/>
            <a:stretch>
              <a:fillRect/>
            </a:stretch>
          </p:blipFill>
          <p:spPr bwMode="auto">
            <a:xfrm>
              <a:off x="184" y="890"/>
              <a:ext cx="3331" cy="3220"/>
            </a:xfrm>
            <a:prstGeom prst="rect">
              <a:avLst/>
            </a:prstGeom>
            <a:noFill/>
            <a:ln w="9525">
              <a:noFill/>
              <a:miter lim="800000"/>
              <a:headEnd/>
              <a:tailEnd/>
            </a:ln>
          </p:spPr>
        </p:pic>
        <p:sp>
          <p:nvSpPr>
            <p:cNvPr id="9" name="矩形 8"/>
            <p:cNvSpPr/>
            <p:nvPr/>
          </p:nvSpPr>
          <p:spPr>
            <a:xfrm>
              <a:off x="1500" y="1162"/>
              <a:ext cx="1042" cy="270"/>
            </a:xfrm>
            <a:prstGeom prst="rect">
              <a:avLst/>
            </a:prstGeom>
            <a:noFill/>
            <a:ln>
              <a:solidFill>
                <a:srgbClr val="FF0000"/>
              </a:solidFill>
            </a:ln>
          </p:spPr>
          <p:style>
            <a:lnRef idx="2">
              <a:schemeClr val="accent2"/>
            </a:lnRef>
            <a:fillRef idx="1">
              <a:schemeClr val="lt1"/>
            </a:fillRef>
            <a:effectRef idx="0">
              <a:schemeClr val="accent2"/>
            </a:effectRef>
            <a:fontRef idx="minor">
              <a:schemeClr val="dk1"/>
            </a:fontRef>
          </p:style>
          <p:txBody>
            <a:bodyPr anchor="ctr"/>
            <a:lstStyle/>
            <a:p>
              <a:pPr algn="ctr" fontAlgn="auto">
                <a:spcBef>
                  <a:spcPts val="0"/>
                </a:spcBef>
                <a:spcAft>
                  <a:spcPts val="0"/>
                </a:spcAft>
                <a:defRPr/>
              </a:pPr>
              <a:endParaRPr lang="zh-TW" altLang="en-US"/>
            </a:p>
          </p:txBody>
        </p:sp>
        <p:sp>
          <p:nvSpPr>
            <p:cNvPr id="10" name="矩形 9"/>
            <p:cNvSpPr/>
            <p:nvPr/>
          </p:nvSpPr>
          <p:spPr>
            <a:xfrm>
              <a:off x="2271" y="2386"/>
              <a:ext cx="771" cy="138"/>
            </a:xfrm>
            <a:prstGeom prst="rect">
              <a:avLst/>
            </a:prstGeom>
            <a:noFill/>
            <a:ln>
              <a:solidFill>
                <a:srgbClr val="FF0000"/>
              </a:solidFill>
            </a:ln>
          </p:spPr>
          <p:style>
            <a:lnRef idx="2">
              <a:schemeClr val="accent2"/>
            </a:lnRef>
            <a:fillRef idx="1">
              <a:schemeClr val="lt1"/>
            </a:fillRef>
            <a:effectRef idx="0">
              <a:schemeClr val="accent2"/>
            </a:effectRef>
            <a:fontRef idx="minor">
              <a:schemeClr val="dk1"/>
            </a:fontRef>
          </p:style>
          <p:txBody>
            <a:bodyPr anchor="ctr"/>
            <a:lstStyle/>
            <a:p>
              <a:pPr algn="ctr" fontAlgn="auto">
                <a:spcBef>
                  <a:spcPts val="0"/>
                </a:spcBef>
                <a:spcAft>
                  <a:spcPts val="0"/>
                </a:spcAft>
                <a:defRPr/>
              </a:pPr>
              <a:endParaRPr lang="zh-TW" altLang="en-US"/>
            </a:p>
          </p:txBody>
        </p:sp>
      </p:grpSp>
      <p:sp>
        <p:nvSpPr>
          <p:cNvPr id="25604" name="文字方塊 12"/>
          <p:cNvSpPr txBox="1">
            <a:spLocks noChangeArrowheads="1"/>
          </p:cNvSpPr>
          <p:nvPr/>
        </p:nvSpPr>
        <p:spPr bwMode="auto">
          <a:xfrm>
            <a:off x="7885113" y="2597150"/>
            <a:ext cx="793750" cy="400050"/>
          </a:xfrm>
          <a:prstGeom prst="rect">
            <a:avLst/>
          </a:prstGeom>
          <a:noFill/>
          <a:ln w="9525">
            <a:noFill/>
            <a:miter lim="800000"/>
            <a:headEnd/>
            <a:tailEnd/>
          </a:ln>
        </p:spPr>
        <p:txBody>
          <a:bodyPr wrap="none">
            <a:spAutoFit/>
          </a:bodyPr>
          <a:lstStyle/>
          <a:p>
            <a:r>
              <a:rPr kumimoji="0" lang="en-US" altLang="zh-TW" sz="2000" b="1">
                <a:solidFill>
                  <a:srgbClr val="FF0000"/>
                </a:solidFill>
                <a:latin typeface="Calibri" pitchFamily="34" charset="0"/>
              </a:rPr>
              <a:t>TAIFG</a:t>
            </a:r>
            <a:endParaRPr kumimoji="0" lang="zh-TW" altLang="en-US" sz="2000" b="1">
              <a:solidFill>
                <a:srgbClr val="FF0000"/>
              </a:solidFill>
              <a:latin typeface="Calibri" pitchFamily="34" charset="0"/>
            </a:endParaRPr>
          </a:p>
        </p:txBody>
      </p:sp>
      <p:sp>
        <p:nvSpPr>
          <p:cNvPr id="25605" name="文字方塊 13"/>
          <p:cNvSpPr txBox="1">
            <a:spLocks noChangeArrowheads="1"/>
          </p:cNvSpPr>
          <p:nvPr/>
        </p:nvSpPr>
        <p:spPr bwMode="auto">
          <a:xfrm>
            <a:off x="7885113" y="5116513"/>
            <a:ext cx="803275" cy="400050"/>
          </a:xfrm>
          <a:prstGeom prst="rect">
            <a:avLst/>
          </a:prstGeom>
          <a:noFill/>
          <a:ln w="9525">
            <a:noFill/>
            <a:miter lim="800000"/>
            <a:headEnd/>
            <a:tailEnd/>
          </a:ln>
        </p:spPr>
        <p:txBody>
          <a:bodyPr wrap="none">
            <a:spAutoFit/>
          </a:bodyPr>
          <a:lstStyle/>
          <a:p>
            <a:r>
              <a:rPr kumimoji="0" lang="en-US" altLang="zh-TW" sz="2000" b="1">
                <a:solidFill>
                  <a:srgbClr val="FF0000"/>
                </a:solidFill>
                <a:latin typeface="Calibri" pitchFamily="34" charset="0"/>
              </a:rPr>
              <a:t>CCIFG</a:t>
            </a:r>
            <a:endParaRPr kumimoji="0" lang="zh-TW" altLang="en-US" sz="2000" b="1">
              <a:solidFill>
                <a:srgbClr val="FF0000"/>
              </a:solidFill>
              <a:latin typeface="Calibri" pitchFamily="34" charset="0"/>
            </a:endParaRPr>
          </a:p>
        </p:txBody>
      </p:sp>
      <p:grpSp>
        <p:nvGrpSpPr>
          <p:cNvPr id="11" name="Group 16"/>
          <p:cNvGrpSpPr>
            <a:grpSpLocks/>
          </p:cNvGrpSpPr>
          <p:nvPr/>
        </p:nvGrpSpPr>
        <p:grpSpPr bwMode="auto">
          <a:xfrm>
            <a:off x="827088" y="5130800"/>
            <a:ext cx="5003800" cy="1611313"/>
            <a:chOff x="2562" y="1162"/>
            <a:chExt cx="3152" cy="1015"/>
          </a:xfrm>
        </p:grpSpPr>
        <p:pic>
          <p:nvPicPr>
            <p:cNvPr id="25613" name="Picture 4"/>
            <p:cNvPicPr>
              <a:picLocks noChangeAspect="1" noChangeArrowheads="1"/>
            </p:cNvPicPr>
            <p:nvPr/>
          </p:nvPicPr>
          <p:blipFill>
            <a:blip r:embed="rId3"/>
            <a:srcRect/>
            <a:stretch>
              <a:fillRect/>
            </a:stretch>
          </p:blipFill>
          <p:spPr bwMode="auto">
            <a:xfrm>
              <a:off x="2562" y="1162"/>
              <a:ext cx="3152" cy="771"/>
            </a:xfrm>
            <a:prstGeom prst="rect">
              <a:avLst/>
            </a:prstGeom>
            <a:noFill/>
            <a:ln w="9525">
              <a:noFill/>
              <a:miter lim="800000"/>
              <a:headEnd/>
              <a:tailEnd/>
            </a:ln>
          </p:spPr>
        </p:pic>
        <p:sp>
          <p:nvSpPr>
            <p:cNvPr id="15" name="橢圓 14"/>
            <p:cNvSpPr/>
            <p:nvPr/>
          </p:nvSpPr>
          <p:spPr>
            <a:xfrm>
              <a:off x="4956" y="1640"/>
              <a:ext cx="300" cy="187"/>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TW" altLang="en-US"/>
            </a:p>
          </p:txBody>
        </p:sp>
        <p:sp>
          <p:nvSpPr>
            <p:cNvPr id="25615" name="Text Box 15"/>
            <p:cNvSpPr txBox="1">
              <a:spLocks noChangeArrowheads="1"/>
            </p:cNvSpPr>
            <p:nvPr/>
          </p:nvSpPr>
          <p:spPr bwMode="auto">
            <a:xfrm>
              <a:off x="3758" y="1927"/>
              <a:ext cx="574" cy="250"/>
            </a:xfrm>
            <a:prstGeom prst="rect">
              <a:avLst/>
            </a:prstGeom>
            <a:noFill/>
            <a:ln w="9525">
              <a:noFill/>
              <a:miter lim="800000"/>
              <a:headEnd/>
              <a:tailEnd/>
            </a:ln>
          </p:spPr>
          <p:txBody>
            <a:bodyPr wrap="none">
              <a:spAutoFit/>
            </a:bodyPr>
            <a:lstStyle/>
            <a:p>
              <a:r>
                <a:rPr kumimoji="0" lang="en-US" altLang="zh-TW" sz="2000">
                  <a:latin typeface="Calibri" pitchFamily="34" charset="0"/>
                </a:rPr>
                <a:t>TACTL</a:t>
              </a:r>
            </a:p>
          </p:txBody>
        </p:sp>
      </p:grpSp>
      <p:cxnSp>
        <p:nvCxnSpPr>
          <p:cNvPr id="18" name="直線單箭頭接點 17"/>
          <p:cNvCxnSpPr>
            <a:stCxn id="25604" idx="2"/>
          </p:cNvCxnSpPr>
          <p:nvPr/>
        </p:nvCxnSpPr>
        <p:spPr>
          <a:xfrm flipH="1">
            <a:off x="5508625" y="2997200"/>
            <a:ext cx="2773363" cy="3024188"/>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nvGrpSpPr>
          <p:cNvPr id="19" name="Group 20"/>
          <p:cNvGrpSpPr>
            <a:grpSpLocks/>
          </p:cNvGrpSpPr>
          <p:nvPr/>
        </p:nvGrpSpPr>
        <p:grpSpPr bwMode="auto">
          <a:xfrm>
            <a:off x="539750" y="5264150"/>
            <a:ext cx="4897438" cy="1549400"/>
            <a:chOff x="703" y="2750"/>
            <a:chExt cx="4925" cy="1093"/>
          </a:xfrm>
        </p:grpSpPr>
        <p:pic>
          <p:nvPicPr>
            <p:cNvPr id="25610" name="Picture 17"/>
            <p:cNvPicPr>
              <a:picLocks noChangeAspect="1" noChangeArrowheads="1"/>
            </p:cNvPicPr>
            <p:nvPr/>
          </p:nvPicPr>
          <p:blipFill>
            <a:blip r:embed="rId4"/>
            <a:srcRect/>
            <a:stretch>
              <a:fillRect/>
            </a:stretch>
          </p:blipFill>
          <p:spPr bwMode="auto">
            <a:xfrm>
              <a:off x="703" y="2750"/>
              <a:ext cx="4925" cy="821"/>
            </a:xfrm>
            <a:prstGeom prst="rect">
              <a:avLst/>
            </a:prstGeom>
            <a:noFill/>
            <a:ln w="9525">
              <a:noFill/>
              <a:miter lim="800000"/>
              <a:headEnd/>
              <a:tailEnd/>
            </a:ln>
          </p:spPr>
        </p:pic>
        <p:sp>
          <p:nvSpPr>
            <p:cNvPr id="25611" name="Text Box 18"/>
            <p:cNvSpPr txBox="1">
              <a:spLocks noChangeArrowheads="1"/>
            </p:cNvSpPr>
            <p:nvPr/>
          </p:nvSpPr>
          <p:spPr bwMode="auto">
            <a:xfrm>
              <a:off x="2732" y="3563"/>
              <a:ext cx="1070" cy="280"/>
            </a:xfrm>
            <a:prstGeom prst="rect">
              <a:avLst/>
            </a:prstGeom>
            <a:noFill/>
            <a:ln w="9525">
              <a:noFill/>
              <a:miter lim="800000"/>
              <a:headEnd/>
              <a:tailEnd/>
            </a:ln>
          </p:spPr>
          <p:txBody>
            <a:bodyPr wrap="none">
              <a:spAutoFit/>
            </a:bodyPr>
            <a:lstStyle/>
            <a:p>
              <a:r>
                <a:rPr kumimoji="0" lang="en-US" altLang="zh-TW" sz="2000">
                  <a:latin typeface="Calibri" pitchFamily="34" charset="0"/>
                </a:rPr>
                <a:t>TACCTL</a:t>
              </a:r>
            </a:p>
          </p:txBody>
        </p:sp>
        <p:sp>
          <p:nvSpPr>
            <p:cNvPr id="25612" name="Oval 19"/>
            <p:cNvSpPr>
              <a:spLocks noChangeArrowheads="1"/>
            </p:cNvSpPr>
            <p:nvPr/>
          </p:nvSpPr>
          <p:spPr bwMode="auto">
            <a:xfrm>
              <a:off x="2653" y="3203"/>
              <a:ext cx="408" cy="272"/>
            </a:xfrm>
            <a:prstGeom prst="ellipse">
              <a:avLst/>
            </a:prstGeom>
            <a:noFill/>
            <a:ln w="38100">
              <a:solidFill>
                <a:srgbClr val="FF0000"/>
              </a:solidFill>
              <a:round/>
              <a:headEnd/>
              <a:tailEnd/>
            </a:ln>
          </p:spPr>
          <p:txBody>
            <a:bodyPr wrap="none" anchor="ctr"/>
            <a:lstStyle/>
            <a:p>
              <a:endParaRPr kumimoji="0" lang="zh-TW" altLang="en-US">
                <a:latin typeface="Calibri" pitchFamily="34" charset="0"/>
              </a:endParaRPr>
            </a:p>
          </p:txBody>
        </p:sp>
      </p:grpSp>
      <p:cxnSp>
        <p:nvCxnSpPr>
          <p:cNvPr id="24" name="直線單箭頭接點 23"/>
          <p:cNvCxnSpPr/>
          <p:nvPr/>
        </p:nvCxnSpPr>
        <p:spPr>
          <a:xfrm flipH="1">
            <a:off x="5003800" y="5373688"/>
            <a:ext cx="2952750" cy="719137"/>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1"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770" decel="100000"/>
                                        <p:tgtEl>
                                          <p:spTgt spid="11"/>
                                        </p:tgtEl>
                                      </p:cBhvr>
                                    </p:animEffect>
                                    <p:animScale>
                                      <p:cBhvr>
                                        <p:cTn id="8" dur="770" decel="100000"/>
                                        <p:tgtEl>
                                          <p:spTgt spid="11"/>
                                        </p:tgtEl>
                                      </p:cBhvr>
                                      <p:from x="10000" y="10000"/>
                                      <p:to x="200000" y="450000"/>
                                    </p:animScale>
                                    <p:animScale>
                                      <p:cBhvr>
                                        <p:cTn id="9" dur="1230" accel="100000" fill="hold">
                                          <p:stCondLst>
                                            <p:cond delay="770"/>
                                          </p:stCondLst>
                                        </p:cTn>
                                        <p:tgtEl>
                                          <p:spTgt spid="11"/>
                                        </p:tgtEl>
                                      </p:cBhvr>
                                      <p:from x="200000" y="450000"/>
                                      <p:to x="100000" y="100000"/>
                                    </p:animScale>
                                    <p:set>
                                      <p:cBhvr>
                                        <p:cTn id="10" dur="770" fill="hold"/>
                                        <p:tgtEl>
                                          <p:spTgt spid="11"/>
                                        </p:tgtEl>
                                        <p:attrNameLst>
                                          <p:attrName>ppt_x</p:attrName>
                                        </p:attrNameLst>
                                      </p:cBhvr>
                                      <p:to>
                                        <p:strVal val="(0.5)"/>
                                      </p:to>
                                    </p:set>
                                    <p:anim from="(0.5)" to="(#ppt_x)" calcmode="lin" valueType="num">
                                      <p:cBhvr>
                                        <p:cTn id="11" dur="1230" accel="100000" fill="hold">
                                          <p:stCondLst>
                                            <p:cond delay="770"/>
                                          </p:stCondLst>
                                        </p:cTn>
                                        <p:tgtEl>
                                          <p:spTgt spid="11"/>
                                        </p:tgtEl>
                                        <p:attrNameLst>
                                          <p:attrName>ppt_x</p:attrName>
                                        </p:attrNameLst>
                                      </p:cBhvr>
                                    </p:anim>
                                    <p:set>
                                      <p:cBhvr>
                                        <p:cTn id="12" dur="770" fill="hold"/>
                                        <p:tgtEl>
                                          <p:spTgt spid="11"/>
                                        </p:tgtEl>
                                        <p:attrNameLst>
                                          <p:attrName>ppt_y</p:attrName>
                                        </p:attrNameLst>
                                      </p:cBhvr>
                                      <p:to>
                                        <p:strVal val="(#ppt_y+0.4)"/>
                                      </p:to>
                                    </p:set>
                                    <p:anim from="(#ppt_y+0.4)" to="(#ppt_y)" calcmode="lin" valueType="num">
                                      <p:cBhvr>
                                        <p:cTn id="13" dur="1230" accel="100000" fill="hold">
                                          <p:stCondLst>
                                            <p:cond delay="770"/>
                                          </p:stCondLst>
                                        </p:cTn>
                                        <p:tgtEl>
                                          <p:spTgt spid="11"/>
                                        </p:tgtEl>
                                        <p:attrNameLst>
                                          <p:attrName>ppt_y</p:attrName>
                                        </p:attrNameLst>
                                      </p:cBhvr>
                                    </p:anim>
                                  </p:childTnLst>
                                </p:cTn>
                              </p:par>
                            </p:childTnLst>
                          </p:cTn>
                        </p:par>
                        <p:par>
                          <p:cTn id="14" fill="hold">
                            <p:stCondLst>
                              <p:cond delay="2000"/>
                            </p:stCondLst>
                            <p:childTnLst>
                              <p:par>
                                <p:cTn id="15" presetID="22" presetClass="entr" presetSubtype="1" fill="hold" nodeType="afterEffect">
                                  <p:stCondLst>
                                    <p:cond delay="0"/>
                                  </p:stCondLst>
                                  <p:childTnLst>
                                    <p:set>
                                      <p:cBhvr>
                                        <p:cTn id="16" dur="1" fill="hold">
                                          <p:stCondLst>
                                            <p:cond delay="0"/>
                                          </p:stCondLst>
                                        </p:cTn>
                                        <p:tgtEl>
                                          <p:spTgt spid="18"/>
                                        </p:tgtEl>
                                        <p:attrNameLst>
                                          <p:attrName>style.visibility</p:attrName>
                                        </p:attrNameLst>
                                      </p:cBhvr>
                                      <p:to>
                                        <p:strVal val="visible"/>
                                      </p:to>
                                    </p:set>
                                    <p:animEffect transition="in" filter="wipe(up)">
                                      <p:cBhvr>
                                        <p:cTn id="17" dur="500"/>
                                        <p:tgtEl>
                                          <p:spTgt spid="18"/>
                                        </p:tgtEl>
                                      </p:cBhvr>
                                    </p:animEffect>
                                  </p:childTnLst>
                                </p:cTn>
                              </p:par>
                            </p:childTnLst>
                          </p:cTn>
                        </p:par>
                      </p:childTnLst>
                    </p:cTn>
                  </p:par>
                  <p:par>
                    <p:cTn id="18" fill="hold">
                      <p:stCondLst>
                        <p:cond delay="indefinite"/>
                      </p:stCondLst>
                      <p:childTnLst>
                        <p:par>
                          <p:cTn id="19" fill="hold">
                            <p:stCondLst>
                              <p:cond delay="0"/>
                            </p:stCondLst>
                            <p:childTnLst>
                              <p:par>
                                <p:cTn id="20" presetID="1" presetClass="exit" presetSubtype="0" fill="hold" nodeType="clickEffect">
                                  <p:stCondLst>
                                    <p:cond delay="0"/>
                                  </p:stCondLst>
                                  <p:childTnLst>
                                    <p:set>
                                      <p:cBhvr>
                                        <p:cTn id="21" dur="1" fill="hold">
                                          <p:stCondLst>
                                            <p:cond delay="0"/>
                                          </p:stCondLst>
                                        </p:cTn>
                                        <p:tgtEl>
                                          <p:spTgt spid="11"/>
                                        </p:tgtEl>
                                        <p:attrNameLst>
                                          <p:attrName>style.visibility</p:attrName>
                                        </p:attrNameLst>
                                      </p:cBhvr>
                                      <p:to>
                                        <p:strVal val="hidden"/>
                                      </p:to>
                                    </p:set>
                                  </p:childTnLst>
                                </p:cTn>
                              </p:par>
                              <p:par>
                                <p:cTn id="22" presetID="1" presetClass="exit" presetSubtype="0" fill="hold" nodeType="withEffect">
                                  <p:stCondLst>
                                    <p:cond delay="0"/>
                                  </p:stCondLst>
                                  <p:childTnLst>
                                    <p:set>
                                      <p:cBhvr>
                                        <p:cTn id="23" dur="1" fill="hold">
                                          <p:stCondLst>
                                            <p:cond delay="0"/>
                                          </p:stCondLst>
                                        </p:cTn>
                                        <p:tgtEl>
                                          <p:spTgt spid="18"/>
                                        </p:tgtEl>
                                        <p:attrNameLst>
                                          <p:attrName>style.visibility</p:attrName>
                                        </p:attrNameLst>
                                      </p:cBhvr>
                                      <p:to>
                                        <p:strVal val="hidden"/>
                                      </p:to>
                                    </p:set>
                                  </p:childTnLst>
                                </p:cTn>
                              </p:par>
                            </p:childTnLst>
                          </p:cTn>
                        </p:par>
                        <p:par>
                          <p:cTn id="24" fill="hold">
                            <p:stCondLst>
                              <p:cond delay="0"/>
                            </p:stCondLst>
                            <p:childTnLst>
                              <p:par>
                                <p:cTn id="25" presetID="51" presetClass="entr" presetSubtype="0" fill="hold" nodeType="afterEffect">
                                  <p:stCondLst>
                                    <p:cond delay="0"/>
                                  </p:stCondLst>
                                  <p:childTnLst>
                                    <p:set>
                                      <p:cBhvr>
                                        <p:cTn id="26" dur="1" fill="hold">
                                          <p:stCondLst>
                                            <p:cond delay="0"/>
                                          </p:stCondLst>
                                        </p:cTn>
                                        <p:tgtEl>
                                          <p:spTgt spid="19"/>
                                        </p:tgtEl>
                                        <p:attrNameLst>
                                          <p:attrName>style.visibility</p:attrName>
                                        </p:attrNameLst>
                                      </p:cBhvr>
                                      <p:to>
                                        <p:strVal val="visible"/>
                                      </p:to>
                                    </p:set>
                                    <p:animEffect transition="in" filter="fade">
                                      <p:cBhvr>
                                        <p:cTn id="27" dur="770" decel="100000"/>
                                        <p:tgtEl>
                                          <p:spTgt spid="19"/>
                                        </p:tgtEl>
                                      </p:cBhvr>
                                    </p:animEffect>
                                    <p:animScale>
                                      <p:cBhvr>
                                        <p:cTn id="28" dur="770" decel="100000"/>
                                        <p:tgtEl>
                                          <p:spTgt spid="19"/>
                                        </p:tgtEl>
                                      </p:cBhvr>
                                      <p:from x="10000" y="10000"/>
                                      <p:to x="200000" y="450000"/>
                                    </p:animScale>
                                    <p:animScale>
                                      <p:cBhvr>
                                        <p:cTn id="29" dur="1230" accel="100000" fill="hold">
                                          <p:stCondLst>
                                            <p:cond delay="770"/>
                                          </p:stCondLst>
                                        </p:cTn>
                                        <p:tgtEl>
                                          <p:spTgt spid="19"/>
                                        </p:tgtEl>
                                      </p:cBhvr>
                                      <p:from x="200000" y="450000"/>
                                      <p:to x="100000" y="100000"/>
                                    </p:animScale>
                                    <p:set>
                                      <p:cBhvr>
                                        <p:cTn id="30" dur="770" fill="hold"/>
                                        <p:tgtEl>
                                          <p:spTgt spid="19"/>
                                        </p:tgtEl>
                                        <p:attrNameLst>
                                          <p:attrName>ppt_x</p:attrName>
                                        </p:attrNameLst>
                                      </p:cBhvr>
                                      <p:to>
                                        <p:strVal val="(0.5)"/>
                                      </p:to>
                                    </p:set>
                                    <p:anim from="(0.5)" to="(#ppt_x)" calcmode="lin" valueType="num">
                                      <p:cBhvr>
                                        <p:cTn id="31" dur="1230" accel="100000" fill="hold">
                                          <p:stCondLst>
                                            <p:cond delay="770"/>
                                          </p:stCondLst>
                                        </p:cTn>
                                        <p:tgtEl>
                                          <p:spTgt spid="19"/>
                                        </p:tgtEl>
                                        <p:attrNameLst>
                                          <p:attrName>ppt_x</p:attrName>
                                        </p:attrNameLst>
                                      </p:cBhvr>
                                    </p:anim>
                                    <p:set>
                                      <p:cBhvr>
                                        <p:cTn id="32" dur="770" fill="hold"/>
                                        <p:tgtEl>
                                          <p:spTgt spid="19"/>
                                        </p:tgtEl>
                                        <p:attrNameLst>
                                          <p:attrName>ppt_y</p:attrName>
                                        </p:attrNameLst>
                                      </p:cBhvr>
                                      <p:to>
                                        <p:strVal val="(#ppt_y+0.4)"/>
                                      </p:to>
                                    </p:set>
                                    <p:anim from="(#ppt_y+0.4)" to="(#ppt_y)" calcmode="lin" valueType="num">
                                      <p:cBhvr>
                                        <p:cTn id="33" dur="1230" accel="100000" fill="hold">
                                          <p:stCondLst>
                                            <p:cond delay="770"/>
                                          </p:stCondLst>
                                        </p:cTn>
                                        <p:tgtEl>
                                          <p:spTgt spid="19"/>
                                        </p:tgtEl>
                                        <p:attrNameLst>
                                          <p:attrName>ppt_y</p:attrName>
                                        </p:attrNameLst>
                                      </p:cBhvr>
                                    </p:anim>
                                  </p:childTnLst>
                                </p:cTn>
                              </p:par>
                            </p:childTnLst>
                          </p:cTn>
                        </p:par>
                        <p:par>
                          <p:cTn id="34" fill="hold">
                            <p:stCondLst>
                              <p:cond delay="2000"/>
                            </p:stCondLst>
                            <p:childTnLst>
                              <p:par>
                                <p:cTn id="35" presetID="22" presetClass="entr" presetSubtype="1" fill="hold" nodeType="afterEffect">
                                  <p:stCondLst>
                                    <p:cond delay="0"/>
                                  </p:stCondLst>
                                  <p:childTnLst>
                                    <p:set>
                                      <p:cBhvr>
                                        <p:cTn id="36" dur="1" fill="hold">
                                          <p:stCondLst>
                                            <p:cond delay="0"/>
                                          </p:stCondLst>
                                        </p:cTn>
                                        <p:tgtEl>
                                          <p:spTgt spid="24"/>
                                        </p:tgtEl>
                                        <p:attrNameLst>
                                          <p:attrName>style.visibility</p:attrName>
                                        </p:attrNameLst>
                                      </p:cBhvr>
                                      <p:to>
                                        <p:strVal val="visible"/>
                                      </p:to>
                                    </p:set>
                                    <p:animEffect transition="in" filter="wipe(up)">
                                      <p:cBhvr>
                                        <p:cTn id="37"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4704</TotalTime>
  <Words>1542</Words>
  <Application>Microsoft Macintosh PowerPoint</Application>
  <PresentationFormat>On-screen Show (4:3)</PresentationFormat>
  <Paragraphs>236</Paragraphs>
  <Slides>20</Slides>
  <Notes>8</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佈景主題</vt:lpstr>
      <vt:lpstr>LAB 4: Interrupt</vt:lpstr>
      <vt:lpstr>Introduction</vt:lpstr>
      <vt:lpstr>Enabling Interrupts in MSP430</vt:lpstr>
      <vt:lpstr>3 Types of Interrupts in MSP430</vt:lpstr>
      <vt:lpstr>When an Interrupt Is Requested</vt:lpstr>
      <vt:lpstr>After an Interrupt Is Serviced</vt:lpstr>
      <vt:lpstr>Interrupt Vectors</vt:lpstr>
      <vt:lpstr>PowerPoint Presentation</vt:lpstr>
      <vt:lpstr>Interrupts from Timer_A</vt:lpstr>
      <vt:lpstr>2 Interrupt Vectors for Timer_A</vt:lpstr>
      <vt:lpstr>TAIV</vt:lpstr>
      <vt:lpstr>Sample Code for Timer_A</vt:lpstr>
      <vt:lpstr>Sample Code Explained</vt:lpstr>
      <vt:lpstr>Interrupts on Digital Inputs</vt:lpstr>
      <vt:lpstr>Interrupts on Digital Inputs</vt:lpstr>
      <vt:lpstr>Interrupts on Digital Inputs</vt:lpstr>
      <vt:lpstr>Sample Code for P1</vt:lpstr>
      <vt:lpstr>Sample Code</vt:lpstr>
      <vt:lpstr>Basic Lab</vt:lpstr>
      <vt:lpstr>Bonus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LAB 3 Timer Interrupt and ADC</dc:title>
  <dc:creator>kazenooinori</dc:creator>
  <cp:lastModifiedBy>Chung-Ta King</cp:lastModifiedBy>
  <cp:revision>149</cp:revision>
  <dcterms:created xsi:type="dcterms:W3CDTF">2011-10-04T04:03:48Z</dcterms:created>
  <dcterms:modified xsi:type="dcterms:W3CDTF">2012-10-15T03:18:13Z</dcterms:modified>
</cp:coreProperties>
</file>