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89" r:id="rId3"/>
    <p:sldId id="390" r:id="rId4"/>
    <p:sldId id="278" r:id="rId5"/>
    <p:sldId id="384" r:id="rId6"/>
    <p:sldId id="385" r:id="rId7"/>
    <p:sldId id="391" r:id="rId8"/>
    <p:sldId id="386" r:id="rId9"/>
    <p:sldId id="387" r:id="rId10"/>
    <p:sldId id="393" r:id="rId11"/>
    <p:sldId id="394" r:id="rId12"/>
    <p:sldId id="395" r:id="rId13"/>
    <p:sldId id="396" r:id="rId14"/>
    <p:sldId id="397" r:id="rId15"/>
  </p:sldIdLst>
  <p:sldSz cx="9144000" cy="6858000" type="letter"/>
  <p:notesSz cx="6669088" cy="9820275"/>
  <p:defaultTextStyle>
    <a:defPPr>
      <a:defRPr lang="zh-TW"/>
    </a:defPPr>
    <a:lvl1pPr algn="r" rtl="0" eaLnBrk="0" fontAlgn="base" hangingPunct="0">
      <a:spcBef>
        <a:spcPct val="0"/>
      </a:spcBef>
      <a:spcAft>
        <a:spcPct val="0"/>
      </a:spcAft>
      <a:defRPr kumimoji="1" sz="600" kern="1200">
        <a:solidFill>
          <a:srgbClr val="FAFD00"/>
        </a:solidFill>
        <a:latin typeface="Arial" charset="0"/>
        <a:ea typeface="新細明體" pitchFamily="18" charset="-120"/>
        <a:cs typeface="+mn-cs"/>
      </a:defRPr>
    </a:lvl1pPr>
    <a:lvl2pPr marL="457200" algn="r" rtl="0" eaLnBrk="0" fontAlgn="base" hangingPunct="0">
      <a:spcBef>
        <a:spcPct val="0"/>
      </a:spcBef>
      <a:spcAft>
        <a:spcPct val="0"/>
      </a:spcAft>
      <a:defRPr kumimoji="1" sz="600" kern="1200">
        <a:solidFill>
          <a:srgbClr val="FAFD00"/>
        </a:solidFill>
        <a:latin typeface="Arial" charset="0"/>
        <a:ea typeface="新細明體" pitchFamily="18" charset="-120"/>
        <a:cs typeface="+mn-cs"/>
      </a:defRPr>
    </a:lvl2pPr>
    <a:lvl3pPr marL="914400" algn="r" rtl="0" eaLnBrk="0" fontAlgn="base" hangingPunct="0">
      <a:spcBef>
        <a:spcPct val="0"/>
      </a:spcBef>
      <a:spcAft>
        <a:spcPct val="0"/>
      </a:spcAft>
      <a:defRPr kumimoji="1" sz="600" kern="1200">
        <a:solidFill>
          <a:srgbClr val="FAFD00"/>
        </a:solidFill>
        <a:latin typeface="Arial" charset="0"/>
        <a:ea typeface="新細明體" pitchFamily="18" charset="-120"/>
        <a:cs typeface="+mn-cs"/>
      </a:defRPr>
    </a:lvl3pPr>
    <a:lvl4pPr marL="1371600" algn="r" rtl="0" eaLnBrk="0" fontAlgn="base" hangingPunct="0">
      <a:spcBef>
        <a:spcPct val="0"/>
      </a:spcBef>
      <a:spcAft>
        <a:spcPct val="0"/>
      </a:spcAft>
      <a:defRPr kumimoji="1" sz="600" kern="1200">
        <a:solidFill>
          <a:srgbClr val="FAFD00"/>
        </a:solidFill>
        <a:latin typeface="Arial" charset="0"/>
        <a:ea typeface="新細明體" pitchFamily="18" charset="-120"/>
        <a:cs typeface="+mn-cs"/>
      </a:defRPr>
    </a:lvl4pPr>
    <a:lvl5pPr marL="1828800" algn="r" rtl="0" eaLnBrk="0" fontAlgn="base" hangingPunct="0">
      <a:spcBef>
        <a:spcPct val="0"/>
      </a:spcBef>
      <a:spcAft>
        <a:spcPct val="0"/>
      </a:spcAft>
      <a:defRPr kumimoji="1" sz="600" kern="1200">
        <a:solidFill>
          <a:srgbClr val="FAFD00"/>
        </a:solidFill>
        <a:latin typeface="Arial" charset="0"/>
        <a:ea typeface="新細明體" pitchFamily="18" charset="-120"/>
        <a:cs typeface="+mn-cs"/>
      </a:defRPr>
    </a:lvl5pPr>
    <a:lvl6pPr marL="2286000" algn="l" defTabSz="914400" rtl="0" eaLnBrk="1" latinLnBrk="0" hangingPunct="1">
      <a:defRPr kumimoji="1" sz="600" kern="1200">
        <a:solidFill>
          <a:srgbClr val="FAFD00"/>
        </a:solidFill>
        <a:latin typeface="Arial" charset="0"/>
        <a:ea typeface="新細明體" pitchFamily="18" charset="-120"/>
        <a:cs typeface="+mn-cs"/>
      </a:defRPr>
    </a:lvl6pPr>
    <a:lvl7pPr marL="2743200" algn="l" defTabSz="914400" rtl="0" eaLnBrk="1" latinLnBrk="0" hangingPunct="1">
      <a:defRPr kumimoji="1" sz="600" kern="1200">
        <a:solidFill>
          <a:srgbClr val="FAFD00"/>
        </a:solidFill>
        <a:latin typeface="Arial" charset="0"/>
        <a:ea typeface="新細明體" pitchFamily="18" charset="-120"/>
        <a:cs typeface="+mn-cs"/>
      </a:defRPr>
    </a:lvl7pPr>
    <a:lvl8pPr marL="3200400" algn="l" defTabSz="914400" rtl="0" eaLnBrk="1" latinLnBrk="0" hangingPunct="1">
      <a:defRPr kumimoji="1" sz="600" kern="1200">
        <a:solidFill>
          <a:srgbClr val="FAFD00"/>
        </a:solidFill>
        <a:latin typeface="Arial" charset="0"/>
        <a:ea typeface="新細明體" pitchFamily="18" charset="-120"/>
        <a:cs typeface="+mn-cs"/>
      </a:defRPr>
    </a:lvl8pPr>
    <a:lvl9pPr marL="3657600" algn="l" defTabSz="914400" rtl="0" eaLnBrk="1" latinLnBrk="0" hangingPunct="1">
      <a:defRPr kumimoji="1" sz="600" kern="1200">
        <a:solidFill>
          <a:srgbClr val="FAFD00"/>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AFD00"/>
    </p:penClr>
  </p:showPr>
  <p:clrMru>
    <a:srgbClr val="FFFFFF"/>
    <a:srgbClr val="EAEC5E"/>
    <a:srgbClr val="C8FEC8"/>
    <a:srgbClr val="C1CEFF"/>
    <a:srgbClr val="FAFD00"/>
    <a:srgbClr val="FF92FB"/>
    <a:srgbClr val="E60BEB"/>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2" autoAdjust="0"/>
    <p:restoredTop sz="90929"/>
  </p:normalViewPr>
  <p:slideViewPr>
    <p:cSldViewPr>
      <p:cViewPr varScale="1">
        <p:scale>
          <a:sx n="65" d="100"/>
          <a:sy n="65"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086" y="-102"/>
      </p:cViewPr>
      <p:guideLst>
        <p:guide orient="horz" pos="3093"/>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890838" cy="49212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i="1">
                <a:solidFill>
                  <a:schemeClr val="accent2"/>
                </a:solidFill>
              </a:defRPr>
            </a:lvl1pPr>
          </a:lstStyle>
          <a:p>
            <a:pPr>
              <a:defRPr/>
            </a:pPr>
            <a:endParaRPr lang="en-US" altLang="zh-TW"/>
          </a:p>
        </p:txBody>
      </p:sp>
      <p:sp>
        <p:nvSpPr>
          <p:cNvPr id="3075" name="Rectangle 3"/>
          <p:cNvSpPr>
            <a:spLocks noGrp="1" noChangeArrowheads="1"/>
          </p:cNvSpPr>
          <p:nvPr>
            <p:ph type="dt" sz="quarter" idx="1"/>
          </p:nvPr>
        </p:nvSpPr>
        <p:spPr bwMode="auto">
          <a:xfrm>
            <a:off x="3778250" y="-1588"/>
            <a:ext cx="2890838" cy="49212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solidFill>
                  <a:schemeClr val="accent2"/>
                </a:solidFill>
              </a:defRPr>
            </a:lvl1pPr>
          </a:lstStyle>
          <a:p>
            <a:pPr>
              <a:defRPr/>
            </a:pPr>
            <a:fld id="{63BDDC27-0975-4CCB-8B0F-005EE4ABBF41}" type="datetime1">
              <a:rPr lang="zh-TW" altLang="en-US"/>
              <a:pPr>
                <a:defRPr/>
              </a:pPr>
              <a:t>2010/12/28</a:t>
            </a:fld>
            <a:endParaRPr lang="en-US" altLang="zh-TW"/>
          </a:p>
        </p:txBody>
      </p:sp>
      <p:sp>
        <p:nvSpPr>
          <p:cNvPr id="3076" name="Rectangle 4"/>
          <p:cNvSpPr>
            <a:spLocks noGrp="1" noChangeArrowheads="1"/>
          </p:cNvSpPr>
          <p:nvPr>
            <p:ph type="ftr" sz="quarter" idx="2"/>
          </p:nvPr>
        </p:nvSpPr>
        <p:spPr bwMode="auto">
          <a:xfrm>
            <a:off x="-1588" y="9329738"/>
            <a:ext cx="2890838" cy="4921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i="1">
                <a:solidFill>
                  <a:schemeClr val="accent2"/>
                </a:solidFill>
              </a:defRPr>
            </a:lvl1pPr>
          </a:lstStyle>
          <a:p>
            <a:pPr>
              <a:defRPr/>
            </a:pPr>
            <a:endParaRPr lang="en-US" altLang="zh-TW"/>
          </a:p>
        </p:txBody>
      </p:sp>
      <p:sp>
        <p:nvSpPr>
          <p:cNvPr id="3077" name="Rectangle 5"/>
          <p:cNvSpPr>
            <a:spLocks noGrp="1" noChangeArrowheads="1"/>
          </p:cNvSpPr>
          <p:nvPr>
            <p:ph type="sldNum" sz="quarter" idx="3"/>
          </p:nvPr>
        </p:nvSpPr>
        <p:spPr bwMode="auto">
          <a:xfrm>
            <a:off x="3778250" y="9329738"/>
            <a:ext cx="2890838" cy="4921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solidFill>
                  <a:schemeClr val="accent2"/>
                </a:solidFill>
              </a:defRPr>
            </a:lvl1pPr>
          </a:lstStyle>
          <a:p>
            <a:pPr>
              <a:defRPr/>
            </a:pPr>
            <a:fld id="{A317E50A-6623-4A92-9EA7-C325C447DF44}" type="slidenum">
              <a:rPr lang="en-US" altLang="zh-TW"/>
              <a:pPr>
                <a:defRPr/>
              </a:pPr>
              <a:t>‹#›</a:t>
            </a:fld>
            <a:endParaRPr lang="en-US" altLang="zh-TW"/>
          </a:p>
        </p:txBody>
      </p:sp>
      <p:sp>
        <p:nvSpPr>
          <p:cNvPr id="3078" name="Rectangle 6"/>
          <p:cNvSpPr>
            <a:spLocks noChangeArrowheads="1"/>
          </p:cNvSpPr>
          <p:nvPr/>
        </p:nvSpPr>
        <p:spPr bwMode="auto">
          <a:xfrm>
            <a:off x="2898775" y="9363075"/>
            <a:ext cx="869950" cy="209550"/>
          </a:xfrm>
          <a:prstGeom prst="rect">
            <a:avLst/>
          </a:prstGeom>
          <a:noFill/>
          <a:ln w="9525">
            <a:noFill/>
            <a:miter lim="800000"/>
            <a:headEnd/>
            <a:tailEnd/>
          </a:ln>
          <a:effectLst/>
        </p:spPr>
        <p:txBody>
          <a:bodyPr wrap="none" lIns="71438" tIns="36512" rIns="71438" bIns="36512">
            <a:spAutoFit/>
          </a:bodyPr>
          <a:lstStyle/>
          <a:p>
            <a:pPr algn="ctr" defTabSz="715963">
              <a:lnSpc>
                <a:spcPct val="90000"/>
              </a:lnSpc>
              <a:defRPr/>
            </a:pPr>
            <a:r>
              <a:rPr lang="en-US" altLang="zh-TW" sz="1000">
                <a:solidFill>
                  <a:schemeClr val="tx1"/>
                </a:solidFill>
              </a:rPr>
              <a:t>Page </a:t>
            </a:r>
            <a:fld id="{930D2A29-0FBE-4743-93DA-674D26F7ED09}" type="slidenum">
              <a:rPr lang="en-US" altLang="zh-TW" sz="1000">
                <a:solidFill>
                  <a:schemeClr val="tx1"/>
                </a:solidFill>
              </a:rPr>
              <a:pPr algn="ctr" defTabSz="715963">
                <a:lnSpc>
                  <a:spcPct val="90000"/>
                </a:lnSpc>
                <a:defRPr/>
              </a:pPr>
              <a:t>‹#›</a:t>
            </a:fld>
            <a:endParaRPr lang="en-US" altLang="zh-TW" sz="100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890838" cy="49212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762000" eaLnBrk="1" hangingPunct="1">
              <a:defRPr sz="1000" i="1">
                <a:solidFill>
                  <a:schemeClr val="tx1"/>
                </a:solidFill>
                <a:latin typeface="Times New Roman" pitchFamily="18" charset="0"/>
              </a:defRPr>
            </a:lvl1pPr>
          </a:lstStyle>
          <a:p>
            <a:pPr>
              <a:defRPr/>
            </a:pPr>
            <a:endParaRPr lang="en-US" altLang="zh-TW"/>
          </a:p>
        </p:txBody>
      </p:sp>
      <p:sp>
        <p:nvSpPr>
          <p:cNvPr id="2051" name="Rectangle 3"/>
          <p:cNvSpPr>
            <a:spLocks noGrp="1" noChangeArrowheads="1"/>
          </p:cNvSpPr>
          <p:nvPr>
            <p:ph type="dt" idx="1"/>
          </p:nvPr>
        </p:nvSpPr>
        <p:spPr bwMode="auto">
          <a:xfrm>
            <a:off x="3778250" y="-1588"/>
            <a:ext cx="2890838" cy="49212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eaLnBrk="1" hangingPunct="1">
              <a:defRPr sz="1000" i="1">
                <a:solidFill>
                  <a:schemeClr val="tx1"/>
                </a:solidFill>
                <a:latin typeface="Times New Roman" pitchFamily="18" charset="0"/>
              </a:defRPr>
            </a:lvl1pPr>
          </a:lstStyle>
          <a:p>
            <a:pPr>
              <a:defRPr/>
            </a:pPr>
            <a:fld id="{B9C79AB4-78AA-4D46-92FE-DB1594B679F2}" type="datetime1">
              <a:rPr lang="zh-TW" altLang="en-US"/>
              <a:pPr>
                <a:defRPr/>
              </a:pPr>
              <a:t>2010/12/28</a:t>
            </a:fld>
            <a:endParaRPr lang="en-US" altLang="zh-TW"/>
          </a:p>
        </p:txBody>
      </p:sp>
      <p:sp>
        <p:nvSpPr>
          <p:cNvPr id="2052" name="Rectangle 4"/>
          <p:cNvSpPr>
            <a:spLocks noGrp="1" noChangeArrowheads="1"/>
          </p:cNvSpPr>
          <p:nvPr>
            <p:ph type="ftr" sz="quarter" idx="4"/>
          </p:nvPr>
        </p:nvSpPr>
        <p:spPr bwMode="auto">
          <a:xfrm>
            <a:off x="-1588" y="9329738"/>
            <a:ext cx="2890838" cy="4921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762000" eaLnBrk="1" hangingPunct="1">
              <a:defRPr sz="1000" i="1">
                <a:solidFill>
                  <a:schemeClr val="tx1"/>
                </a:solidFill>
                <a:latin typeface="Times New Roman" pitchFamily="18" charset="0"/>
              </a:defRPr>
            </a:lvl1pPr>
          </a:lstStyle>
          <a:p>
            <a:pPr>
              <a:defRPr/>
            </a:pPr>
            <a:endParaRPr lang="en-US" altLang="zh-TW"/>
          </a:p>
        </p:txBody>
      </p:sp>
      <p:sp>
        <p:nvSpPr>
          <p:cNvPr id="2053" name="Rectangle 5"/>
          <p:cNvSpPr>
            <a:spLocks noGrp="1" noChangeArrowheads="1"/>
          </p:cNvSpPr>
          <p:nvPr>
            <p:ph type="sldNum" sz="quarter" idx="5"/>
          </p:nvPr>
        </p:nvSpPr>
        <p:spPr bwMode="auto">
          <a:xfrm>
            <a:off x="3778250" y="9329738"/>
            <a:ext cx="2890838" cy="4921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eaLnBrk="1" hangingPunct="1">
              <a:defRPr sz="1000" i="1">
                <a:solidFill>
                  <a:schemeClr val="tx1"/>
                </a:solidFill>
                <a:latin typeface="Times New Roman" pitchFamily="18" charset="0"/>
              </a:defRPr>
            </a:lvl1pPr>
          </a:lstStyle>
          <a:p>
            <a:pPr>
              <a:defRPr/>
            </a:pPr>
            <a:fld id="{4EC5FCF3-3946-4E5E-A214-456DCC5087CA}" type="slidenum">
              <a:rPr lang="en-US" altLang="zh-TW"/>
              <a:pPr>
                <a:defRPr/>
              </a:pPr>
              <a:t>‹#›</a:t>
            </a:fld>
            <a:endParaRPr lang="en-US" altLang="zh-TW"/>
          </a:p>
        </p:txBody>
      </p:sp>
      <p:sp>
        <p:nvSpPr>
          <p:cNvPr id="2054" name="Rectangle 6"/>
          <p:cNvSpPr>
            <a:spLocks noChangeArrowheads="1"/>
          </p:cNvSpPr>
          <p:nvPr/>
        </p:nvSpPr>
        <p:spPr bwMode="auto">
          <a:xfrm>
            <a:off x="2898775" y="9363075"/>
            <a:ext cx="869950" cy="209550"/>
          </a:xfrm>
          <a:prstGeom prst="rect">
            <a:avLst/>
          </a:prstGeom>
          <a:noFill/>
          <a:ln w="9525">
            <a:noFill/>
            <a:miter lim="800000"/>
            <a:headEnd/>
            <a:tailEnd/>
          </a:ln>
          <a:effectLst/>
        </p:spPr>
        <p:txBody>
          <a:bodyPr wrap="none" lIns="71438" tIns="36512" rIns="71438" bIns="36512">
            <a:spAutoFit/>
          </a:bodyPr>
          <a:lstStyle/>
          <a:p>
            <a:pPr algn="ctr" defTabSz="715963">
              <a:lnSpc>
                <a:spcPct val="90000"/>
              </a:lnSpc>
              <a:defRPr/>
            </a:pPr>
            <a:r>
              <a:rPr lang="en-US" altLang="zh-TW" sz="1000">
                <a:solidFill>
                  <a:schemeClr val="tx1"/>
                </a:solidFill>
              </a:rPr>
              <a:t>Page </a:t>
            </a:r>
            <a:fld id="{B0C68E57-3AEA-4260-8444-84AE7B465A2E}" type="slidenum">
              <a:rPr lang="en-US" altLang="zh-TW" sz="1000">
                <a:solidFill>
                  <a:schemeClr val="tx1"/>
                </a:solidFill>
              </a:rPr>
              <a:pPr algn="ctr" defTabSz="715963">
                <a:lnSpc>
                  <a:spcPct val="90000"/>
                </a:lnSpc>
                <a:defRPr/>
              </a:pPr>
              <a:t>‹#›</a:t>
            </a:fld>
            <a:endParaRPr lang="en-US" altLang="zh-TW" sz="1000">
              <a:solidFill>
                <a:schemeClr val="tx1"/>
              </a:solidFill>
            </a:endParaRPr>
          </a:p>
        </p:txBody>
      </p:sp>
      <p:sp>
        <p:nvSpPr>
          <p:cNvPr id="11271" name="Rectangle 7"/>
          <p:cNvSpPr>
            <a:spLocks noGrp="1" noRot="1" noChangeAspect="1" noChangeArrowheads="1" noTextEdit="1"/>
          </p:cNvSpPr>
          <p:nvPr>
            <p:ph type="sldImg" idx="2"/>
          </p:nvPr>
        </p:nvSpPr>
        <p:spPr bwMode="auto">
          <a:xfrm>
            <a:off x="877888" y="738188"/>
            <a:ext cx="4911725" cy="3681412"/>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889000" y="4664075"/>
            <a:ext cx="4889500" cy="4419600"/>
          </a:xfrm>
          <a:prstGeom prst="rect">
            <a:avLst/>
          </a:prstGeom>
          <a:noFill/>
          <a:ln w="9525">
            <a:noFill/>
            <a:miter lim="800000"/>
            <a:headEnd/>
            <a:tailEnd/>
          </a:ln>
          <a:effectLst/>
        </p:spPr>
        <p:txBody>
          <a:bodyPr vert="horz" wrap="square" lIns="76200" tIns="38100" rIns="76200" bIns="38100" numCol="1" anchor="t" anchorCtr="0" compatLnSpc="1">
            <a:prstTxWarp prst="textNoShape">
              <a:avLst/>
            </a:prstTxWarp>
          </a:bodyPr>
          <a:lstStyle/>
          <a:p>
            <a:pPr lvl="0"/>
            <a:r>
              <a:rPr lang="en-US" altLang="zh-TW" noProof="0" smtClean="0"/>
              <a:t>Body Text</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Tree>
  </p:cSld>
  <p:clrMap bg1="lt1" tx1="dk1" bg2="lt2" tx2="dk2" accent1="accent1" accent2="accent2" accent3="accent3" accent4="accent4" accent5="accent5" accent6="accent6" hlink="hlink" folHlink="folHlink"/>
  <p:hf hdr="0" ftr="0"/>
  <p:notesStyle>
    <a:lvl1pPr algn="l" defTabSz="754063" rtl="0" eaLnBrk="0" fontAlgn="base" hangingPunct="0">
      <a:lnSpc>
        <a:spcPct val="120000"/>
      </a:lnSpc>
      <a:spcBef>
        <a:spcPct val="40000"/>
      </a:spcBef>
      <a:spcAft>
        <a:spcPct val="0"/>
      </a:spcAft>
      <a:defRPr kumimoji="1" sz="1200" kern="1200">
        <a:solidFill>
          <a:schemeClr val="tx1"/>
        </a:solidFill>
        <a:latin typeface="Arial" charset="0"/>
        <a:ea typeface="新細明體" pitchFamily="18" charset="-120"/>
        <a:cs typeface="+mn-cs"/>
      </a:defRPr>
    </a:lvl1pPr>
    <a:lvl2pPr marL="376238" algn="l" defTabSz="754063" rtl="0" eaLnBrk="0" fontAlgn="base" hangingPunct="0">
      <a:lnSpc>
        <a:spcPct val="120000"/>
      </a:lnSpc>
      <a:spcBef>
        <a:spcPct val="40000"/>
      </a:spcBef>
      <a:spcAft>
        <a:spcPct val="0"/>
      </a:spcAft>
      <a:defRPr kumimoji="1" sz="1200" kern="1200">
        <a:solidFill>
          <a:schemeClr val="tx1"/>
        </a:solidFill>
        <a:latin typeface="Arial" charset="0"/>
        <a:ea typeface="新細明體" pitchFamily="18" charset="-120"/>
        <a:cs typeface="+mn-cs"/>
      </a:defRPr>
    </a:lvl2pPr>
    <a:lvl3pPr marL="754063" algn="l" defTabSz="754063" rtl="0" eaLnBrk="0" fontAlgn="base" hangingPunct="0">
      <a:lnSpc>
        <a:spcPct val="120000"/>
      </a:lnSpc>
      <a:spcBef>
        <a:spcPct val="40000"/>
      </a:spcBef>
      <a:spcAft>
        <a:spcPct val="0"/>
      </a:spcAft>
      <a:defRPr kumimoji="1" sz="1200" kern="1200">
        <a:solidFill>
          <a:schemeClr val="tx1"/>
        </a:solidFill>
        <a:latin typeface="Arial" charset="0"/>
        <a:ea typeface="新細明體" pitchFamily="18" charset="-120"/>
        <a:cs typeface="+mn-cs"/>
      </a:defRPr>
    </a:lvl3pPr>
    <a:lvl4pPr marL="1130300" algn="l" defTabSz="754063" rtl="0" eaLnBrk="0" fontAlgn="base" hangingPunct="0">
      <a:lnSpc>
        <a:spcPct val="120000"/>
      </a:lnSpc>
      <a:spcBef>
        <a:spcPct val="40000"/>
      </a:spcBef>
      <a:spcAft>
        <a:spcPct val="0"/>
      </a:spcAft>
      <a:defRPr kumimoji="1" sz="1200" kern="1200">
        <a:solidFill>
          <a:schemeClr val="tx1"/>
        </a:solidFill>
        <a:latin typeface="Arial" charset="0"/>
        <a:ea typeface="新細明體" pitchFamily="18" charset="-120"/>
        <a:cs typeface="+mn-cs"/>
      </a:defRPr>
    </a:lvl4pPr>
    <a:lvl5pPr marL="1508125" algn="l" defTabSz="754063" rtl="0" eaLnBrk="0" fontAlgn="base" hangingPunct="0">
      <a:lnSpc>
        <a:spcPct val="120000"/>
      </a:lnSpc>
      <a:spcBef>
        <a:spcPct val="4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283ED451-E5B2-4BE9-B48C-A60E10BCF638}" type="datetime1">
              <a:rPr lang="zh-TW" altLang="en-US" smtClean="0"/>
              <a:pPr/>
              <a:t>2010/12/28</a:t>
            </a:fld>
            <a:endParaRPr lang="en-US" altLang="zh-TW" smtClean="0"/>
          </a:p>
        </p:txBody>
      </p:sp>
      <p:sp>
        <p:nvSpPr>
          <p:cNvPr id="12291" name="Rectangle 5"/>
          <p:cNvSpPr>
            <a:spLocks noGrp="1" noChangeArrowheads="1"/>
          </p:cNvSpPr>
          <p:nvPr>
            <p:ph type="sldNum" sz="quarter" idx="5"/>
          </p:nvPr>
        </p:nvSpPr>
        <p:spPr>
          <a:noFill/>
        </p:spPr>
        <p:txBody>
          <a:bodyPr/>
          <a:lstStyle/>
          <a:p>
            <a:fld id="{6C9CD786-9097-4CF6-B990-41850E294336}" type="slidenum">
              <a:rPr lang="en-US" altLang="zh-TW" smtClean="0"/>
              <a:pPr/>
              <a:t>1</a:t>
            </a:fld>
            <a:endParaRPr lang="en-US" altLang="zh-TW" smtClean="0"/>
          </a:p>
        </p:txBody>
      </p:sp>
      <p:sp>
        <p:nvSpPr>
          <p:cNvPr id="12292" name="Rectangle 2"/>
          <p:cNvSpPr>
            <a:spLocks noGrp="1" noChangeArrowheads="1"/>
          </p:cNvSpPr>
          <p:nvPr>
            <p:ph type="body" idx="1"/>
          </p:nvPr>
        </p:nvSpPr>
        <p:spPr>
          <a:noFill/>
          <a:ln/>
        </p:spPr>
        <p:txBody>
          <a:bodyPr/>
          <a:lstStyle/>
          <a:p>
            <a:r>
              <a:rPr lang="en-US" altLang="zh-TW" smtClean="0"/>
              <a:t>...</a:t>
            </a:r>
          </a:p>
          <a:p>
            <a:r>
              <a:rPr lang="en-US" altLang="zh-TW" smtClean="0"/>
              <a:t>In this talk, we are going to apply two neural network controller design techniques to fuzzy controllers, and construct the so-called on-line adaptive neuro-fuzzy controllers for nonlinear control systems. We are going to use MATLAB, SIMULINK and Handle Graphics to demonstrate the concept. So you can also get a preview of some of the features of the Fuzzy Logic Toolbox, or FLT, version 2.</a:t>
            </a:r>
          </a:p>
        </p:txBody>
      </p:sp>
      <p:sp>
        <p:nvSpPr>
          <p:cNvPr id="12293" name="Rectangle 3"/>
          <p:cNvSpPr>
            <a:spLocks noGrp="1" noRot="1" noChangeAspect="1" noChangeArrowheads="1" noTextEdit="1"/>
          </p:cNvSpPr>
          <p:nvPr>
            <p:ph type="sldImg"/>
          </p:nvPr>
        </p:nvSpPr>
        <p:spPr>
          <a:xfrm>
            <a:off x="879475" y="738188"/>
            <a:ext cx="4908550" cy="3681412"/>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10</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11</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12</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13</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p>
            <a:fld id="{8A8DD66B-E713-4F53-8AC4-8F2FFC9ECB17}" type="datetime1">
              <a:rPr lang="zh-TW" altLang="en-US" smtClean="0">
                <a:ea typeface="新細明體" charset="-120"/>
              </a:rPr>
              <a:pPr/>
              <a:t>2010/12/28</a:t>
            </a:fld>
            <a:endParaRPr lang="en-US" altLang="zh-TW" smtClean="0">
              <a:ea typeface="新細明體" charset="-120"/>
            </a:endParaRPr>
          </a:p>
        </p:txBody>
      </p:sp>
      <p:sp>
        <p:nvSpPr>
          <p:cNvPr id="15363" name="Rectangle 5"/>
          <p:cNvSpPr>
            <a:spLocks noGrp="1" noChangeArrowheads="1"/>
          </p:cNvSpPr>
          <p:nvPr>
            <p:ph type="sldNum" sz="quarter" idx="5"/>
          </p:nvPr>
        </p:nvSpPr>
        <p:spPr>
          <a:noFill/>
        </p:spPr>
        <p:txBody>
          <a:bodyPr/>
          <a:lstStyle/>
          <a:p>
            <a:fld id="{AD575891-EB8A-483C-BBD6-B8E54DCF81B7}" type="slidenum">
              <a:rPr lang="en-US" altLang="zh-TW" smtClean="0">
                <a:ea typeface="新細明體" charset="-120"/>
              </a:rPr>
              <a:pPr/>
              <a:t>2</a:t>
            </a:fld>
            <a:endParaRPr lang="en-US" altLang="zh-TW" smtClean="0">
              <a:ea typeface="新細明體" charset="-120"/>
            </a:endParaRPr>
          </a:p>
        </p:txBody>
      </p:sp>
      <p:sp>
        <p:nvSpPr>
          <p:cNvPr id="15364" name="Rectangle 2"/>
          <p:cNvSpPr>
            <a:spLocks noGrp="1" noRot="1" noChangeAspect="1" noChangeArrowheads="1" noTextEdit="1"/>
          </p:cNvSpPr>
          <p:nvPr>
            <p:ph type="sldImg"/>
          </p:nvPr>
        </p:nvSpPr>
        <p:spPr>
          <a:xfrm>
            <a:off x="879475" y="738188"/>
            <a:ext cx="4908550" cy="3681412"/>
          </a:xfrm>
          <a:ln cap="flat"/>
        </p:spPr>
      </p:sp>
      <p:sp>
        <p:nvSpPr>
          <p:cNvPr id="15365" name="Rectangle 3"/>
          <p:cNvSpPr>
            <a:spLocks noGrp="1" noChangeArrowheads="1"/>
          </p:cNvSpPr>
          <p:nvPr>
            <p:ph type="body" idx="1"/>
          </p:nvPr>
        </p:nvSpPr>
        <p:spPr>
          <a:noFill/>
          <a:ln/>
        </p:spPr>
        <p:txBody>
          <a:bodyPr/>
          <a:lstStyle/>
          <a:p>
            <a:endParaRPr lang="zh-TW" altLang="zh-TW"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00FCFC4A-13D5-4B4B-8CD9-74B7380E5EFC}" type="datetime1">
              <a:rPr lang="zh-TW" altLang="en-US" smtClean="0">
                <a:ea typeface="新細明體" charset="-120"/>
              </a:rPr>
              <a:pPr/>
              <a:t>2010/12/28</a:t>
            </a:fld>
            <a:endParaRPr lang="en-US" altLang="zh-TW" smtClean="0">
              <a:ea typeface="新細明體" charset="-120"/>
            </a:endParaRPr>
          </a:p>
        </p:txBody>
      </p:sp>
      <p:sp>
        <p:nvSpPr>
          <p:cNvPr id="16387" name="Rectangle 5"/>
          <p:cNvSpPr>
            <a:spLocks noGrp="1" noChangeArrowheads="1"/>
          </p:cNvSpPr>
          <p:nvPr>
            <p:ph type="sldNum" sz="quarter" idx="5"/>
          </p:nvPr>
        </p:nvSpPr>
        <p:spPr>
          <a:noFill/>
        </p:spPr>
        <p:txBody>
          <a:bodyPr/>
          <a:lstStyle/>
          <a:p>
            <a:fld id="{714CA0ED-04A9-4E28-BA39-9C1D852CF676}" type="slidenum">
              <a:rPr lang="en-US" altLang="zh-TW" smtClean="0">
                <a:ea typeface="新細明體" charset="-120"/>
              </a:rPr>
              <a:pPr/>
              <a:t>3</a:t>
            </a:fld>
            <a:endParaRPr lang="en-US" altLang="zh-TW" smtClean="0">
              <a:ea typeface="新細明體" charset="-120"/>
            </a:endParaRPr>
          </a:p>
        </p:txBody>
      </p:sp>
      <p:sp>
        <p:nvSpPr>
          <p:cNvPr id="16388" name="Rectangle 2"/>
          <p:cNvSpPr>
            <a:spLocks noGrp="1" noRot="1" noChangeAspect="1" noChangeArrowheads="1" noTextEdit="1"/>
          </p:cNvSpPr>
          <p:nvPr>
            <p:ph type="sldImg"/>
          </p:nvPr>
        </p:nvSpPr>
        <p:spPr>
          <a:xfrm>
            <a:off x="879475" y="738188"/>
            <a:ext cx="4908550" cy="3681412"/>
          </a:xfrm>
          <a:ln cap="flat"/>
        </p:spPr>
      </p:sp>
      <p:sp>
        <p:nvSpPr>
          <p:cNvPr id="16389" name="Rectangle 3"/>
          <p:cNvSpPr>
            <a:spLocks noGrp="1" noChangeArrowheads="1"/>
          </p:cNvSpPr>
          <p:nvPr>
            <p:ph type="body" idx="1"/>
          </p:nvPr>
        </p:nvSpPr>
        <p:spPr>
          <a:noFill/>
          <a:ln/>
        </p:spPr>
        <p:txBody>
          <a:bodyPr/>
          <a:lstStyle/>
          <a:p>
            <a:endParaRPr lang="zh-TW"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4</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5</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6</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GB" altLang="zh-TW" smtClean="0"/>
              <a:t>The MathWorks</a:t>
            </a:r>
          </a:p>
        </p:txBody>
      </p:sp>
      <p:sp>
        <p:nvSpPr>
          <p:cNvPr id="105475" name="Rectangle 7"/>
          <p:cNvSpPr>
            <a:spLocks noGrp="1" noChangeArrowheads="1"/>
          </p:cNvSpPr>
          <p:nvPr>
            <p:ph type="sldNum" sz="quarter" idx="5"/>
          </p:nvPr>
        </p:nvSpPr>
        <p:spPr>
          <a:noFill/>
        </p:spPr>
        <p:txBody>
          <a:bodyPr/>
          <a:lstStyle/>
          <a:p>
            <a:fld id="{7BA45C35-71BD-4175-8ABD-0295A2B8D83B}" type="slidenum">
              <a:rPr lang="en-GB" altLang="zh-TW"/>
              <a:pPr/>
              <a:t>7</a:t>
            </a:fld>
            <a:endParaRPr lang="en-GB" altLang="zh-TW"/>
          </a:p>
        </p:txBody>
      </p:sp>
      <p:sp>
        <p:nvSpPr>
          <p:cNvPr id="105476" name="Rectangle 2"/>
          <p:cNvSpPr>
            <a:spLocks noGrp="1" noRot="1" noChangeAspect="1" noChangeArrowheads="1" noTextEdit="1"/>
          </p:cNvSpPr>
          <p:nvPr>
            <p:ph type="sldImg"/>
          </p:nvPr>
        </p:nvSpPr>
        <p:spPr>
          <a:xfrm>
            <a:off x="879475" y="738188"/>
            <a:ext cx="4908550" cy="3681412"/>
          </a:xfrm>
          <a:ln/>
        </p:spPr>
      </p:sp>
      <p:sp>
        <p:nvSpPr>
          <p:cNvPr id="105477" name="Rectangle 3"/>
          <p:cNvSpPr>
            <a:spLocks noGrp="1" noChangeArrowheads="1"/>
          </p:cNvSpPr>
          <p:nvPr>
            <p:ph type="body" idx="1"/>
          </p:nvPr>
        </p:nvSpPr>
        <p:spPr>
          <a:noFill/>
          <a:ln/>
        </p:spPr>
        <p:txBody>
          <a:bodyPr/>
          <a:lstStyle/>
          <a:p>
            <a:pPr eaLnBrk="1" hangingPunct="1"/>
            <a:r>
              <a:rPr lang="en-GB" altLang="zh-TW" smtClean="0"/>
              <a:t>Quick step through the animation on this slide whilst talking about basic algorithm operation: calculate mean, subtract mean from all images, compute eigenvectors of entire image dataset (call these eigenfaces). These give the principal components that can be used to build up our images, in order of significance. To reduce the data we need to use, take the TOP 6. Based on these top 6, compute a set of signatures for the known faces. This last step is assisted with the formula to see how a face can be reconstructed.</a:t>
            </a:r>
          </a:p>
          <a:p>
            <a:pPr eaLnBrk="1" hangingPunct="1"/>
            <a:endParaRPr lang="en-GB" altLang="zh-TW" smtClean="0"/>
          </a:p>
          <a:p>
            <a:pPr eaLnBrk="1" hangingPunct="1"/>
            <a:r>
              <a:rPr lang="en-GB" altLang="zh-TW" smtClean="0"/>
              <a:t>Note where the big data is in this application. Note how we have to process all the images AT ONCE to derive optimum eigenvectors. However, in doing this processing we achieve great data reduction. As the number of faces in this database increases, the nunber of principal eigenfaces also increases, but not linearly. EG it is suggested in literature on this topic that only 100 eigenfaces are needed to be able to uniquely identify anybody.</a:t>
            </a:r>
          </a:p>
          <a:p>
            <a:pPr eaLnBrk="1" hangingPunct="1"/>
            <a:endParaRPr lang="en-GB" altLang="zh-TW" smtClean="0"/>
          </a:p>
          <a:p>
            <a:pPr eaLnBrk="1" hangingPunct="1"/>
            <a:r>
              <a:rPr lang="en-GB" altLang="zh-TW" smtClean="0"/>
              <a:t>Step to next slide to emphasise data set reduction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8</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DB5A3C3D-B25C-4FCC-A079-F3C71840AC68}" type="datetime1">
              <a:rPr lang="zh-TW" altLang="en-US" smtClean="0"/>
              <a:pPr/>
              <a:t>2010/12/28</a:t>
            </a:fld>
            <a:endParaRPr lang="en-US" altLang="zh-TW" smtClean="0"/>
          </a:p>
        </p:txBody>
      </p:sp>
      <p:sp>
        <p:nvSpPr>
          <p:cNvPr id="13315" name="Rectangle 5"/>
          <p:cNvSpPr>
            <a:spLocks noGrp="1" noChangeArrowheads="1"/>
          </p:cNvSpPr>
          <p:nvPr>
            <p:ph type="sldNum" sz="quarter" idx="5"/>
          </p:nvPr>
        </p:nvSpPr>
        <p:spPr>
          <a:noFill/>
        </p:spPr>
        <p:txBody>
          <a:bodyPr/>
          <a:lstStyle/>
          <a:p>
            <a:fld id="{D520172C-6367-4E0F-A4D2-C147F1A629F3}" type="slidenum">
              <a:rPr lang="en-US" altLang="zh-TW" smtClean="0"/>
              <a:pPr/>
              <a:t>9</a:t>
            </a:fld>
            <a:endParaRPr lang="en-US" altLang="zh-TW" smtClean="0"/>
          </a:p>
        </p:txBody>
      </p:sp>
      <p:sp>
        <p:nvSpPr>
          <p:cNvPr id="13316" name="Rectangle 2"/>
          <p:cNvSpPr>
            <a:spLocks noGrp="1" noRot="1" noChangeAspect="1" noChangeArrowheads="1" noTextEdit="1"/>
          </p:cNvSpPr>
          <p:nvPr>
            <p:ph type="sldImg"/>
          </p:nvPr>
        </p:nvSpPr>
        <p:spPr>
          <a:xfrm>
            <a:off x="879475" y="738188"/>
            <a:ext cx="4908550" cy="3681412"/>
          </a:xfrm>
          <a:ln cap="flat"/>
        </p:spPr>
      </p:sp>
      <p:sp>
        <p:nvSpPr>
          <p:cNvPr id="13317" name="Rectangle 3"/>
          <p:cNvSpPr>
            <a:spLocks noGrp="1" noChangeArrowheads="1"/>
          </p:cNvSpPr>
          <p:nvPr>
            <p:ph type="body" idx="1"/>
          </p:nvPr>
        </p:nvSpPr>
        <p:spPr>
          <a:noFill/>
          <a:ln/>
        </p:spPr>
        <p:txBody>
          <a:bodyPr/>
          <a:lstStyle/>
          <a:p>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5571A99A-9E7E-408F-AF26-CEE87277BA5C}" type="datetime1">
              <a:rPr lang="zh-TW" altLang="en-US"/>
              <a:pPr>
                <a:defRPr/>
              </a:pPr>
              <a:t>2010/12/28</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6" name="Rectangle 4"/>
          <p:cNvSpPr>
            <a:spLocks noGrp="1" noChangeArrowheads="1"/>
          </p:cNvSpPr>
          <p:nvPr>
            <p:ph type="sldNum" sz="quarter" idx="12"/>
          </p:nvPr>
        </p:nvSpPr>
        <p:spPr>
          <a:ln/>
        </p:spPr>
        <p:txBody>
          <a:bodyPr/>
          <a:lstStyle>
            <a:lvl1pPr>
              <a:defRPr/>
            </a:lvl1pPr>
          </a:lstStyle>
          <a:p>
            <a:pPr>
              <a:defRPr/>
            </a:pPr>
            <a:fld id="{A60A4A79-81AE-4DB1-B55C-568B40F72C90}"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9DE18E71-EB23-45F3-8D88-B0E67CD5D99F}" type="datetime1">
              <a:rPr lang="zh-TW" altLang="en-US"/>
              <a:pPr>
                <a:defRPr/>
              </a:pPr>
              <a:t>2010/12/28</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6" name="Rectangle 4"/>
          <p:cNvSpPr>
            <a:spLocks noGrp="1" noChangeArrowheads="1"/>
          </p:cNvSpPr>
          <p:nvPr>
            <p:ph type="sldNum" sz="quarter" idx="12"/>
          </p:nvPr>
        </p:nvSpPr>
        <p:spPr>
          <a:ln/>
        </p:spPr>
        <p:txBody>
          <a:bodyPr/>
          <a:lstStyle>
            <a:lvl1pPr>
              <a:defRPr/>
            </a:lvl1pPr>
          </a:lstStyle>
          <a:p>
            <a:pPr>
              <a:defRPr/>
            </a:pPr>
            <a:fld id="{DC60F59B-76CF-41AD-A7DC-9252BF66BFB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72275" y="666750"/>
            <a:ext cx="1914525" cy="54800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28700" y="666750"/>
            <a:ext cx="5591175" cy="54800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fld id="{F16BF805-F6EA-4683-85D6-4E63873BC164}" type="datetime1">
              <a:rPr lang="zh-TW" altLang="en-US"/>
              <a:pPr>
                <a:defRPr/>
              </a:pPr>
              <a:t>2010/12/28</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6" name="Rectangle 4"/>
          <p:cNvSpPr>
            <a:spLocks noGrp="1" noChangeArrowheads="1"/>
          </p:cNvSpPr>
          <p:nvPr>
            <p:ph type="sldNum" sz="quarter" idx="12"/>
          </p:nvPr>
        </p:nvSpPr>
        <p:spPr>
          <a:ln/>
        </p:spPr>
        <p:txBody>
          <a:bodyPr/>
          <a:lstStyle>
            <a:lvl1pPr>
              <a:defRPr/>
            </a:lvl1pPr>
          </a:lstStyle>
          <a:p>
            <a:pPr>
              <a:defRPr/>
            </a:pPr>
            <a:fld id="{C3EA47B2-65BE-4FAD-A388-815C5DC433BD}"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28700" y="666750"/>
            <a:ext cx="7607300" cy="8080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028700" y="1689100"/>
            <a:ext cx="7658100" cy="4457700"/>
          </a:xfrm>
        </p:spPr>
        <p:txBody>
          <a:bodyPr/>
          <a:lstStyle/>
          <a:p>
            <a:pPr lvl="0"/>
            <a:endParaRPr lang="zh-TW" alt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fld id="{118B2D35-ACC1-4F01-B6E0-D71846F8C33E}" type="datetime1">
              <a:rPr lang="zh-TW" altLang="en-US"/>
              <a:pPr>
                <a:defRPr/>
              </a:pPr>
              <a:t>2010/12/28</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6" name="Rectangle 4"/>
          <p:cNvSpPr>
            <a:spLocks noGrp="1" noChangeArrowheads="1"/>
          </p:cNvSpPr>
          <p:nvPr>
            <p:ph type="sldNum" sz="quarter" idx="12"/>
          </p:nvPr>
        </p:nvSpPr>
        <p:spPr>
          <a:ln/>
        </p:spPr>
        <p:txBody>
          <a:bodyPr/>
          <a:lstStyle>
            <a:lvl1pPr>
              <a:defRPr/>
            </a:lvl1pPr>
          </a:lstStyle>
          <a:p>
            <a:pPr>
              <a:defRPr/>
            </a:pPr>
            <a:fld id="{92A5A60F-1B4D-4457-92FB-869D3F1DE1F7}"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719138"/>
            <a:ext cx="83820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981200"/>
            <a:ext cx="4105275" cy="419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1981200"/>
            <a:ext cx="4105275" cy="4192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2"/>
          <p:cNvSpPr>
            <a:spLocks noGrp="1" noChangeArrowheads="1"/>
          </p:cNvSpPr>
          <p:nvPr>
            <p:ph type="dt" sz="half" idx="10"/>
          </p:nvPr>
        </p:nvSpPr>
        <p:spPr>
          <a:ln/>
        </p:spPr>
        <p:txBody>
          <a:bodyPr/>
          <a:lstStyle>
            <a:lvl1pPr>
              <a:defRPr/>
            </a:lvl1pPr>
          </a:lstStyle>
          <a:p>
            <a:pPr>
              <a:defRPr/>
            </a:pPr>
            <a:fld id="{EB50915A-FA2C-479B-B0CA-3EC4C50BE3EB}" type="datetime1">
              <a:rPr lang="zh-TW" altLang="en-US"/>
              <a:pPr>
                <a:defRPr/>
              </a:pPr>
              <a:t>2010/12/28</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6" name="Rectangle 4"/>
          <p:cNvSpPr>
            <a:spLocks noGrp="1" noChangeArrowheads="1"/>
          </p:cNvSpPr>
          <p:nvPr>
            <p:ph type="sldNum" sz="quarter" idx="12"/>
          </p:nvPr>
        </p:nvSpPr>
        <p:spPr>
          <a:ln/>
        </p:spPr>
        <p:txBody>
          <a:bodyPr/>
          <a:lstStyle>
            <a:lvl1pPr>
              <a:defRPr/>
            </a:lvl1pPr>
          </a:lstStyle>
          <a:p>
            <a:pPr>
              <a:defRPr/>
            </a:pPr>
            <a:fld id="{99050A69-23B8-4BCE-B818-AD89316483B6}"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fld id="{7ECE3511-238C-4EDC-9549-FC8B8B5BDD21}" type="datetime1">
              <a:rPr lang="zh-TW" altLang="en-US"/>
              <a:pPr>
                <a:defRPr/>
              </a:pPr>
              <a:t>2010/12/28</a:t>
            </a:fld>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6" name="Rectangle 4"/>
          <p:cNvSpPr>
            <a:spLocks noGrp="1" noChangeArrowheads="1"/>
          </p:cNvSpPr>
          <p:nvPr>
            <p:ph type="sldNum" sz="quarter" idx="12"/>
          </p:nvPr>
        </p:nvSpPr>
        <p:spPr>
          <a:ln/>
        </p:spPr>
        <p:txBody>
          <a:bodyPr/>
          <a:lstStyle>
            <a:lvl1pPr>
              <a:defRPr/>
            </a:lvl1pPr>
          </a:lstStyle>
          <a:p>
            <a:pPr>
              <a:defRPr/>
            </a:pPr>
            <a:fld id="{93499EF6-2687-432B-869A-67BDE1FBB9E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28700" y="1689100"/>
            <a:ext cx="375285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933950" y="1689100"/>
            <a:ext cx="375285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fld id="{93710D2E-DA43-4D8C-8A00-44C3425580D9}" type="datetime1">
              <a:rPr lang="zh-TW" altLang="en-US"/>
              <a:pPr>
                <a:defRPr/>
              </a:pPr>
              <a:t>2010/12/28</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7" name="Rectangle 4"/>
          <p:cNvSpPr>
            <a:spLocks noGrp="1" noChangeArrowheads="1"/>
          </p:cNvSpPr>
          <p:nvPr>
            <p:ph type="sldNum" sz="quarter" idx="12"/>
          </p:nvPr>
        </p:nvSpPr>
        <p:spPr>
          <a:ln/>
        </p:spPr>
        <p:txBody>
          <a:bodyPr/>
          <a:lstStyle>
            <a:lvl1pPr>
              <a:defRPr/>
            </a:lvl1pPr>
          </a:lstStyle>
          <a:p>
            <a:pPr>
              <a:defRPr/>
            </a:pPr>
            <a:fld id="{DA7FDEC8-6CF8-4326-84F7-557119883E57}"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fld id="{2E792248-F189-4447-A7AA-62E0A2495B66}" type="datetime1">
              <a:rPr lang="zh-TW" altLang="en-US"/>
              <a:pPr>
                <a:defRPr/>
              </a:pPr>
              <a:t>2010/12/28</a:t>
            </a:fld>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9" name="Rectangle 4"/>
          <p:cNvSpPr>
            <a:spLocks noGrp="1" noChangeArrowheads="1"/>
          </p:cNvSpPr>
          <p:nvPr>
            <p:ph type="sldNum" sz="quarter" idx="12"/>
          </p:nvPr>
        </p:nvSpPr>
        <p:spPr>
          <a:ln/>
        </p:spPr>
        <p:txBody>
          <a:bodyPr/>
          <a:lstStyle>
            <a:lvl1pPr>
              <a:defRPr/>
            </a:lvl1pPr>
          </a:lstStyle>
          <a:p>
            <a:pPr>
              <a:defRPr/>
            </a:pPr>
            <a:fld id="{24BABB24-0927-43F9-A99E-73D091090DB9}"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fld id="{68CB3D78-7DA1-4050-93EC-EF943AABA269}" type="datetime1">
              <a:rPr lang="zh-TW" altLang="en-US"/>
              <a:pPr>
                <a:defRPr/>
              </a:pPr>
              <a:t>2010/12/28</a:t>
            </a:fld>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5" name="Rectangle 4"/>
          <p:cNvSpPr>
            <a:spLocks noGrp="1" noChangeArrowheads="1"/>
          </p:cNvSpPr>
          <p:nvPr>
            <p:ph type="sldNum" sz="quarter" idx="12"/>
          </p:nvPr>
        </p:nvSpPr>
        <p:spPr>
          <a:ln/>
        </p:spPr>
        <p:txBody>
          <a:bodyPr/>
          <a:lstStyle>
            <a:lvl1pPr>
              <a:defRPr/>
            </a:lvl1pPr>
          </a:lstStyle>
          <a:p>
            <a:pPr>
              <a:defRPr/>
            </a:pPr>
            <a:fld id="{70DE2C03-A601-4D57-9FF1-A00B41864A71}"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9B8311E6-F449-4FFD-A52A-539DC521A7C6}" type="datetime1">
              <a:rPr lang="zh-TW" altLang="en-US"/>
              <a:pPr>
                <a:defRPr/>
              </a:pPr>
              <a:t>2010/12/28</a:t>
            </a:fld>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4" name="Rectangle 4"/>
          <p:cNvSpPr>
            <a:spLocks noGrp="1" noChangeArrowheads="1"/>
          </p:cNvSpPr>
          <p:nvPr>
            <p:ph type="sldNum" sz="quarter" idx="12"/>
          </p:nvPr>
        </p:nvSpPr>
        <p:spPr>
          <a:ln/>
        </p:spPr>
        <p:txBody>
          <a:bodyPr/>
          <a:lstStyle>
            <a:lvl1pPr>
              <a:defRPr/>
            </a:lvl1pPr>
          </a:lstStyle>
          <a:p>
            <a:pPr>
              <a:defRPr/>
            </a:pPr>
            <a:fld id="{7C63B0BA-1CCB-415C-8509-040576B15BD0}"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38A29C83-339E-4D14-9FFF-5E2386C02462}" type="datetime1">
              <a:rPr lang="zh-TW" altLang="en-US"/>
              <a:pPr>
                <a:defRPr/>
              </a:pPr>
              <a:t>2010/12/28</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7" name="Rectangle 4"/>
          <p:cNvSpPr>
            <a:spLocks noGrp="1" noChangeArrowheads="1"/>
          </p:cNvSpPr>
          <p:nvPr>
            <p:ph type="sldNum" sz="quarter" idx="12"/>
          </p:nvPr>
        </p:nvSpPr>
        <p:spPr>
          <a:ln/>
        </p:spPr>
        <p:txBody>
          <a:bodyPr/>
          <a:lstStyle>
            <a:lvl1pPr>
              <a:defRPr/>
            </a:lvl1pPr>
          </a:lstStyle>
          <a:p>
            <a:pPr>
              <a:defRPr/>
            </a:pPr>
            <a:fld id="{4EB0700F-F5CA-4C3E-9CBA-3DE6BAD6C45A}"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fld id="{99EFE56D-9F32-46EE-9069-C05976F9DD2C}" type="datetime1">
              <a:rPr lang="zh-TW" altLang="en-US"/>
              <a:pPr>
                <a:defRPr/>
              </a:pPr>
              <a:t>2010/12/28</a:t>
            </a:fld>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r>
              <a:rPr lang="en-US" altLang="zh-TW"/>
              <a:t> </a:t>
            </a:r>
          </a:p>
        </p:txBody>
      </p:sp>
      <p:sp>
        <p:nvSpPr>
          <p:cNvPr id="7" name="Rectangle 4"/>
          <p:cNvSpPr>
            <a:spLocks noGrp="1" noChangeArrowheads="1"/>
          </p:cNvSpPr>
          <p:nvPr>
            <p:ph type="sldNum" sz="quarter" idx="12"/>
          </p:nvPr>
        </p:nvSpPr>
        <p:spPr>
          <a:ln/>
        </p:spPr>
        <p:txBody>
          <a:bodyPr/>
          <a:lstStyle>
            <a:lvl1pPr>
              <a:defRPr/>
            </a:lvl1pPr>
          </a:lstStyle>
          <a:p>
            <a:pPr>
              <a:defRPr/>
            </a:pPr>
            <a:fld id="{046AD735-8A79-44A4-8368-CD8984F74FA5}"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0"/>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1" hangingPunct="1">
              <a:defRPr sz="1400">
                <a:solidFill>
                  <a:schemeClr val="tx1"/>
                </a:solidFill>
                <a:latin typeface="Times New Roman" pitchFamily="18" charset="0"/>
              </a:defRPr>
            </a:lvl1pPr>
          </a:lstStyle>
          <a:p>
            <a:pPr>
              <a:defRPr/>
            </a:pPr>
            <a:fld id="{98719B28-6019-464D-BE4B-D02A6F007EC0}" type="datetime1">
              <a:rPr lang="zh-TW" altLang="en-US"/>
              <a:pPr>
                <a:defRPr/>
              </a:pPr>
              <a:t>2010/12/28</a:t>
            </a:fld>
            <a:endParaRPr lang="en-US" altLang="zh-TW"/>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a:solidFill>
                  <a:schemeClr val="tx1"/>
                </a:solidFill>
                <a:latin typeface="Times New Roman" pitchFamily="18" charset="0"/>
              </a:defRPr>
            </a:lvl1pPr>
          </a:lstStyle>
          <a:p>
            <a:pPr>
              <a:defRPr/>
            </a:pPr>
            <a:r>
              <a:rPr lang="en-US" altLang="zh-TW"/>
              <a:t> </a:t>
            </a: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solidFill>
                  <a:schemeClr val="tx1"/>
                </a:solidFill>
                <a:latin typeface="Times New Roman" pitchFamily="18" charset="0"/>
              </a:defRPr>
            </a:lvl1pPr>
          </a:lstStyle>
          <a:p>
            <a:pPr>
              <a:defRPr/>
            </a:pPr>
            <a:fld id="{5768DC5F-9DCD-4506-BD72-12578F607DEE}" type="slidenum">
              <a:rPr lang="en-US" altLang="zh-TW"/>
              <a:pPr>
                <a:defRPr/>
              </a:pPr>
              <a:t>‹#›</a:t>
            </a:fld>
            <a:endParaRPr lang="en-US" altLang="zh-TW"/>
          </a:p>
        </p:txBody>
      </p:sp>
      <p:sp>
        <p:nvSpPr>
          <p:cNvPr id="1029" name="Rectangle 5"/>
          <p:cNvSpPr>
            <a:spLocks noChangeArrowheads="1"/>
          </p:cNvSpPr>
          <p:nvPr/>
        </p:nvSpPr>
        <p:spPr bwMode="auto">
          <a:xfrm>
            <a:off x="0" y="0"/>
            <a:ext cx="533400" cy="1371600"/>
          </a:xfrm>
          <a:prstGeom prst="rect">
            <a:avLst/>
          </a:prstGeom>
          <a:solidFill>
            <a:schemeClr val="tx1"/>
          </a:solidFill>
          <a:ln w="9525">
            <a:noFill/>
            <a:miter lim="800000"/>
            <a:headEnd/>
            <a:tailEnd/>
          </a:ln>
          <a:effectLst/>
        </p:spPr>
        <p:txBody>
          <a:bodyPr wrap="none" anchor="ctr"/>
          <a:lstStyle/>
          <a:p>
            <a:pPr>
              <a:defRPr/>
            </a:pPr>
            <a:endParaRPr lang="zh-TW" altLang="en-US"/>
          </a:p>
        </p:txBody>
      </p:sp>
      <p:sp>
        <p:nvSpPr>
          <p:cNvPr id="1030" name="Line 6"/>
          <p:cNvSpPr>
            <a:spLocks noChangeShapeType="1"/>
          </p:cNvSpPr>
          <p:nvPr/>
        </p:nvSpPr>
        <p:spPr bwMode="auto">
          <a:xfrm>
            <a:off x="546100" y="1371600"/>
            <a:ext cx="8026400" cy="0"/>
          </a:xfrm>
          <a:prstGeom prst="line">
            <a:avLst/>
          </a:prstGeom>
          <a:noFill/>
          <a:ln w="25400">
            <a:solidFill>
              <a:schemeClr val="tx1"/>
            </a:solidFill>
            <a:round/>
            <a:headEnd type="none" w="sm" len="sm"/>
            <a:tailEnd type="stealth" w="med" len="lg"/>
          </a:ln>
          <a:effectLst/>
        </p:spPr>
        <p:txBody>
          <a:bodyPr wrap="none" anchor="ctr"/>
          <a:lstStyle/>
          <a:p>
            <a:pPr>
              <a:defRPr/>
            </a:pPr>
            <a:endParaRPr lang="zh-TW" altLang="en-US"/>
          </a:p>
        </p:txBody>
      </p:sp>
      <p:sp>
        <p:nvSpPr>
          <p:cNvPr id="1031" name="Rectangle 7"/>
          <p:cNvSpPr>
            <a:spLocks noGrp="1" noChangeArrowheads="1"/>
          </p:cNvSpPr>
          <p:nvPr>
            <p:ph type="title"/>
          </p:nvPr>
        </p:nvSpPr>
        <p:spPr bwMode="auto">
          <a:xfrm>
            <a:off x="1028700" y="666750"/>
            <a:ext cx="7607300" cy="808038"/>
          </a:xfrm>
          <a:prstGeom prst="rect">
            <a:avLst/>
          </a:prstGeom>
          <a:noFill/>
          <a:ln w="9525">
            <a:noFill/>
            <a:miter lim="800000"/>
            <a:headEnd/>
            <a:tailEnd/>
          </a:ln>
          <a:effectLst>
            <a:outerShdw dist="35921" dir="2700000" algn="ctr" rotWithShape="0">
              <a:schemeClr val="tx1"/>
            </a:outerShdw>
          </a:effectLst>
        </p:spPr>
        <p:txBody>
          <a:bodyPr vert="horz" wrap="square" lIns="92075" tIns="46038" rIns="92075" bIns="46038" numCol="1" anchor="ctr" anchorCtr="0" compatLnSpc="1">
            <a:prstTxWarp prst="textNoShape">
              <a:avLst/>
            </a:prstTxWarp>
          </a:bodyPr>
          <a:lstStyle/>
          <a:p>
            <a:pPr lvl="0"/>
            <a:r>
              <a:rPr lang="en-US" altLang="zh-TW" smtClean="0"/>
              <a:t>Slide Title looks like this</a:t>
            </a:r>
          </a:p>
        </p:txBody>
      </p:sp>
      <p:sp>
        <p:nvSpPr>
          <p:cNvPr id="1032" name="Rectangle 8"/>
          <p:cNvSpPr>
            <a:spLocks noGrp="1" noChangeArrowheads="1"/>
          </p:cNvSpPr>
          <p:nvPr>
            <p:ph type="body" idx="1"/>
          </p:nvPr>
        </p:nvSpPr>
        <p:spPr bwMode="auto">
          <a:xfrm>
            <a:off x="1028700" y="1689100"/>
            <a:ext cx="7658100" cy="4457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TW" smtClean="0"/>
              <a:t>Level 1 type to look like this</a:t>
            </a:r>
          </a:p>
          <a:p>
            <a:pPr lvl="1"/>
            <a:r>
              <a:rPr lang="en-US" altLang="zh-TW" smtClean="0"/>
              <a:t>Second Level type specs</a:t>
            </a:r>
          </a:p>
          <a:p>
            <a:pPr lvl="2"/>
            <a:r>
              <a:rPr lang="en-US" altLang="zh-TW" smtClean="0"/>
              <a:t>Third level type specs</a:t>
            </a:r>
          </a:p>
        </p:txBody>
      </p:sp>
      <p:sp>
        <p:nvSpPr>
          <p:cNvPr id="1033" name="Rectangle 9"/>
          <p:cNvSpPr>
            <a:spLocks noChangeArrowheads="1"/>
          </p:cNvSpPr>
          <p:nvPr/>
        </p:nvSpPr>
        <p:spPr bwMode="auto">
          <a:xfrm>
            <a:off x="8750300" y="0"/>
            <a:ext cx="381000" cy="381000"/>
          </a:xfrm>
          <a:prstGeom prst="rect">
            <a:avLst/>
          </a:prstGeom>
          <a:solidFill>
            <a:schemeClr val="tx1"/>
          </a:solidFill>
          <a:ln w="9525">
            <a:noFill/>
            <a:miter lim="800000"/>
            <a:headEnd/>
            <a:tailEnd/>
          </a:ln>
          <a:effectLst/>
        </p:spPr>
        <p:txBody>
          <a:bodyPr wrap="none" anchor="ctr"/>
          <a:lstStyle/>
          <a:p>
            <a:pPr>
              <a:defRPr/>
            </a:pPr>
            <a:endParaRPr lang="zh-TW" altLang="en-US"/>
          </a:p>
        </p:txBody>
      </p:sp>
      <p:sp>
        <p:nvSpPr>
          <p:cNvPr id="1034" name="Line 10"/>
          <p:cNvSpPr>
            <a:spLocks noChangeShapeType="1"/>
          </p:cNvSpPr>
          <p:nvPr/>
        </p:nvSpPr>
        <p:spPr bwMode="auto">
          <a:xfrm>
            <a:off x="546100" y="12700"/>
            <a:ext cx="0" cy="6832600"/>
          </a:xfrm>
          <a:prstGeom prst="line">
            <a:avLst/>
          </a:prstGeom>
          <a:noFill/>
          <a:ln w="25400">
            <a:solidFill>
              <a:schemeClr val="tx1"/>
            </a:solidFill>
            <a:round/>
            <a:headEnd type="none" w="sm" len="sm"/>
            <a:tailEnd type="none" w="sm" len="sm"/>
          </a:ln>
          <a:effectLst/>
        </p:spPr>
        <p:txBody>
          <a:bodyPr wrap="none" anchor="ctr"/>
          <a:lstStyle/>
          <a:p>
            <a:pPr>
              <a:defRPr/>
            </a:pPr>
            <a:endParaRPr lang="zh-TW" altLang="en-US"/>
          </a:p>
        </p:txBody>
      </p:sp>
      <p:sp>
        <p:nvSpPr>
          <p:cNvPr id="1035" name="Line 11"/>
          <p:cNvSpPr>
            <a:spLocks noChangeShapeType="1"/>
          </p:cNvSpPr>
          <p:nvPr/>
        </p:nvSpPr>
        <p:spPr bwMode="auto">
          <a:xfrm flipH="1">
            <a:off x="12700" y="1371600"/>
            <a:ext cx="520700" cy="0"/>
          </a:xfrm>
          <a:prstGeom prst="line">
            <a:avLst/>
          </a:prstGeom>
          <a:noFill/>
          <a:ln w="25400">
            <a:solidFill>
              <a:srgbClr val="FFFFFF"/>
            </a:solidFill>
            <a:round/>
            <a:headEnd type="none" w="sm" len="sm"/>
            <a:tailEnd type="none" w="sm" len="sm"/>
          </a:ln>
          <a:effectLst/>
        </p:spPr>
        <p:txBody>
          <a:bodyPr wrap="none" anchor="ctr"/>
          <a:lstStyle/>
          <a:p>
            <a:pPr>
              <a:defRPr/>
            </a:pPr>
            <a:endParaRPr lang="zh-TW" altLang="en-US"/>
          </a:p>
        </p:txBody>
      </p:sp>
      <p:sp>
        <p:nvSpPr>
          <p:cNvPr id="1036" name="Rectangle 12"/>
          <p:cNvSpPr>
            <a:spLocks noChangeArrowheads="1"/>
          </p:cNvSpPr>
          <p:nvPr/>
        </p:nvSpPr>
        <p:spPr bwMode="auto">
          <a:xfrm>
            <a:off x="1011238" y="128588"/>
            <a:ext cx="3321422" cy="369974"/>
          </a:xfrm>
          <a:prstGeom prst="rect">
            <a:avLst/>
          </a:prstGeom>
          <a:noFill/>
          <a:ln w="9525">
            <a:noFill/>
            <a:miter lim="800000"/>
            <a:headEnd/>
            <a:tailEnd/>
          </a:ln>
          <a:effectLst/>
        </p:spPr>
        <p:txBody>
          <a:bodyPr wrap="none" lIns="92075" tIns="46038" rIns="92075" bIns="46038">
            <a:spAutoFit/>
          </a:bodyPr>
          <a:lstStyle/>
          <a:p>
            <a:pPr algn="l">
              <a:defRPr/>
            </a:pPr>
            <a:r>
              <a:rPr lang="en-US" altLang="zh-TW" sz="1800" b="1" dirty="0" smtClean="0">
                <a:solidFill>
                  <a:schemeClr val="tx2"/>
                </a:solidFill>
                <a:latin typeface="Courier New" pitchFamily="49" charset="0"/>
              </a:rPr>
              <a:t>2010  </a:t>
            </a:r>
            <a:r>
              <a:rPr lang="en-US" altLang="zh-TW" sz="1800" b="1" dirty="0" smtClean="0">
                <a:solidFill>
                  <a:srgbClr val="FFFFFF"/>
                </a:solidFill>
                <a:latin typeface="標楷體" pitchFamily="65" charset="-120"/>
                <a:ea typeface="標楷體" pitchFamily="65" charset="-120"/>
              </a:rPr>
              <a:t>Scientific Computing</a:t>
            </a:r>
            <a:endParaRPr lang="zh-TW" altLang="en-US" sz="1800" b="1" dirty="0">
              <a:solidFill>
                <a:srgbClr val="FFFFFF"/>
              </a:solidFill>
              <a:latin typeface="標楷體" pitchFamily="65" charset="-120"/>
              <a:ea typeface="標楷體" pitchFamily="65" charset="-120"/>
            </a:endParaRPr>
          </a:p>
        </p:txBody>
      </p:sp>
      <p:sp>
        <p:nvSpPr>
          <p:cNvPr id="1037" name="Rectangle 13"/>
          <p:cNvSpPr>
            <a:spLocks noChangeArrowheads="1"/>
          </p:cNvSpPr>
          <p:nvPr/>
        </p:nvSpPr>
        <p:spPr bwMode="auto">
          <a:xfrm>
            <a:off x="95250" y="6443663"/>
            <a:ext cx="339725" cy="244475"/>
          </a:xfrm>
          <a:prstGeom prst="rect">
            <a:avLst/>
          </a:prstGeom>
          <a:noFill/>
          <a:ln w="9525">
            <a:noFill/>
            <a:miter lim="800000"/>
            <a:headEnd/>
            <a:tailEnd/>
          </a:ln>
          <a:effectLst/>
        </p:spPr>
        <p:txBody>
          <a:bodyPr wrap="none" lIns="92075" tIns="46038" rIns="92075" bIns="46038">
            <a:spAutoFit/>
          </a:bodyPr>
          <a:lstStyle/>
          <a:p>
            <a:pPr>
              <a:defRPr/>
            </a:pPr>
            <a:fld id="{D25E1117-B2C6-4833-9EE8-CA4020FDAAAE}" type="slidenum">
              <a:rPr lang="en-US" altLang="zh-TW" sz="1000" b="1">
                <a:solidFill>
                  <a:schemeClr val="bg1"/>
                </a:solidFill>
              </a:rPr>
              <a:pPr>
                <a:defRPr/>
              </a:pPr>
              <a:t>‹#›</a:t>
            </a:fld>
            <a:endParaRPr lang="en-US" altLang="zh-TW" sz="1000" b="1">
              <a:solidFill>
                <a:schemeClr val="bg1"/>
              </a:solidFill>
            </a:endParaRPr>
          </a:p>
        </p:txBody>
      </p:sp>
      <p:sp>
        <p:nvSpPr>
          <p:cNvPr id="1038" name="Arc 14"/>
          <p:cNvSpPr>
            <a:spLocks/>
          </p:cNvSpPr>
          <p:nvPr/>
        </p:nvSpPr>
        <p:spPr bwMode="auto">
          <a:xfrm>
            <a:off x="14288" y="14288"/>
            <a:ext cx="533400" cy="1371600"/>
          </a:xfrm>
          <a:custGeom>
            <a:avLst/>
            <a:gdLst>
              <a:gd name="G0" fmla="+- 21598 0 0"/>
              <a:gd name="G1" fmla="+- 21600 0 0"/>
              <a:gd name="G2" fmla="+- 21600 0 0"/>
              <a:gd name="T0" fmla="*/ 0 w 21598"/>
              <a:gd name="T1" fmla="*/ 21325 h 21600"/>
              <a:gd name="T2" fmla="*/ 21534 w 21598"/>
              <a:gd name="T3" fmla="*/ 0 h 21600"/>
              <a:gd name="T4" fmla="*/ 21598 w 21598"/>
              <a:gd name="T5" fmla="*/ 21600 h 21600"/>
            </a:gdLst>
            <a:ahLst/>
            <a:cxnLst>
              <a:cxn ang="0">
                <a:pos x="T0" y="T1"/>
              </a:cxn>
              <a:cxn ang="0">
                <a:pos x="T2" y="T3"/>
              </a:cxn>
              <a:cxn ang="0">
                <a:pos x="T4" y="T5"/>
              </a:cxn>
            </a:cxnLst>
            <a:rect l="0" t="0" r="r" b="b"/>
            <a:pathLst>
              <a:path w="21598" h="21600" fill="none" extrusionOk="0">
                <a:moveTo>
                  <a:pt x="-1" y="21324"/>
                </a:moveTo>
                <a:cubicBezTo>
                  <a:pt x="149" y="9528"/>
                  <a:pt x="9736" y="35"/>
                  <a:pt x="21534" y="0"/>
                </a:cubicBezTo>
              </a:path>
              <a:path w="21598" h="21600" stroke="0" extrusionOk="0">
                <a:moveTo>
                  <a:pt x="-1" y="21324"/>
                </a:moveTo>
                <a:cubicBezTo>
                  <a:pt x="149" y="9528"/>
                  <a:pt x="9736" y="35"/>
                  <a:pt x="21534" y="0"/>
                </a:cubicBezTo>
                <a:lnTo>
                  <a:pt x="21598" y="21600"/>
                </a:lnTo>
                <a:close/>
              </a:path>
            </a:pathLst>
          </a:custGeom>
          <a:noFill/>
          <a:ln w="25400" cap="rnd">
            <a:solidFill>
              <a:srgbClr val="FFFFFF"/>
            </a:solidFill>
            <a:prstDash val="sysDot"/>
            <a:round/>
            <a:headEnd type="none" w="sm" len="sm"/>
            <a:tailEnd type="none" w="sm" len="sm"/>
          </a:ln>
          <a:effectLst/>
        </p:spPr>
        <p:txBody>
          <a:bodyPr wrap="none" anchor="ct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rtl="0" eaLnBrk="0" fontAlgn="base" hangingPunct="0">
        <a:lnSpc>
          <a:spcPct val="87000"/>
        </a:lnSpc>
        <a:spcBef>
          <a:spcPct val="0"/>
        </a:spcBef>
        <a:spcAft>
          <a:spcPct val="0"/>
        </a:spcAft>
        <a:defRPr kumimoji="1" sz="3400" b="1">
          <a:solidFill>
            <a:srgbClr val="FFFFFF"/>
          </a:solidFill>
          <a:latin typeface="+mj-lt"/>
          <a:ea typeface="+mj-ea"/>
          <a:cs typeface="+mj-cs"/>
        </a:defRPr>
      </a:lvl1pPr>
      <a:lvl2pPr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2pPr>
      <a:lvl3pPr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3pPr>
      <a:lvl4pPr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4pPr>
      <a:lvl5pPr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5pPr>
      <a:lvl6pPr marL="457200"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6pPr>
      <a:lvl7pPr marL="914400"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7pPr>
      <a:lvl8pPr marL="1371600"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8pPr>
      <a:lvl9pPr marL="1828800" algn="l" rtl="0" eaLnBrk="0" fontAlgn="base" hangingPunct="0">
        <a:lnSpc>
          <a:spcPct val="87000"/>
        </a:lnSpc>
        <a:spcBef>
          <a:spcPct val="0"/>
        </a:spcBef>
        <a:spcAft>
          <a:spcPct val="0"/>
        </a:spcAft>
        <a:defRPr kumimoji="1" sz="3400" b="1">
          <a:solidFill>
            <a:srgbClr val="FFFFFF"/>
          </a:solidFill>
          <a:latin typeface="Arial" charset="0"/>
          <a:ea typeface="新細明體" pitchFamily="18" charset="-120"/>
        </a:defRPr>
      </a:lvl9pPr>
    </p:titleStyle>
    <p:bodyStyle>
      <a:lvl1pPr marL="342900" indent="-342900" algn="l" rtl="0" eaLnBrk="0" fontAlgn="base" hangingPunct="0">
        <a:lnSpc>
          <a:spcPct val="93000"/>
        </a:lnSpc>
        <a:spcBef>
          <a:spcPct val="30000"/>
        </a:spcBef>
        <a:spcAft>
          <a:spcPct val="0"/>
        </a:spcAft>
        <a:defRPr kumimoji="1" sz="2600" b="1">
          <a:solidFill>
            <a:srgbClr val="FDFF31"/>
          </a:solidFill>
          <a:latin typeface="+mn-lt"/>
          <a:ea typeface="+mn-ea"/>
          <a:cs typeface="+mn-cs"/>
        </a:defRPr>
      </a:lvl1pPr>
      <a:lvl2pPr marL="685800" indent="-228600" algn="l" rtl="0" eaLnBrk="0" fontAlgn="base" hangingPunct="0">
        <a:lnSpc>
          <a:spcPct val="87000"/>
        </a:lnSpc>
        <a:spcBef>
          <a:spcPct val="30000"/>
        </a:spcBef>
        <a:spcAft>
          <a:spcPct val="0"/>
        </a:spcAft>
        <a:buChar char="•"/>
        <a:defRPr kumimoji="1" sz="2200" b="1">
          <a:solidFill>
            <a:srgbClr val="FDFF31"/>
          </a:solidFill>
          <a:latin typeface="+mn-lt"/>
          <a:ea typeface="+mn-ea"/>
        </a:defRPr>
      </a:lvl2pPr>
      <a:lvl3pPr marL="1143000" indent="-228600" algn="l" rtl="0" eaLnBrk="0" fontAlgn="base" hangingPunct="0">
        <a:lnSpc>
          <a:spcPct val="87000"/>
        </a:lnSpc>
        <a:spcBef>
          <a:spcPct val="30000"/>
        </a:spcBef>
        <a:spcAft>
          <a:spcPct val="0"/>
        </a:spcAft>
        <a:buChar char="-"/>
        <a:defRPr kumimoji="1" sz="2200">
          <a:solidFill>
            <a:srgbClr val="FDFF3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Times New Roman" pitchFamily="18"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Times New Roman" pitchFamily="18" charset="0"/>
          <a:ea typeface="+mn-ea"/>
        </a:defRPr>
      </a:lvl5pPr>
      <a:lvl6pPr marL="2514600" indent="-228600" algn="l" rtl="0" fontAlgn="base">
        <a:spcBef>
          <a:spcPct val="20000"/>
        </a:spcBef>
        <a:spcAft>
          <a:spcPct val="0"/>
        </a:spcAft>
        <a:buChar char="•"/>
        <a:defRPr kumimoji="1" sz="2000">
          <a:solidFill>
            <a:schemeClr val="tx1"/>
          </a:solidFill>
          <a:latin typeface="Times New Roman" pitchFamily="18" charset="0"/>
          <a:ea typeface="+mn-ea"/>
        </a:defRPr>
      </a:lvl6pPr>
      <a:lvl7pPr marL="2971800" indent="-228600" algn="l" rtl="0" fontAlgn="base">
        <a:spcBef>
          <a:spcPct val="20000"/>
        </a:spcBef>
        <a:spcAft>
          <a:spcPct val="0"/>
        </a:spcAft>
        <a:buChar char="•"/>
        <a:defRPr kumimoji="1" sz="2000">
          <a:solidFill>
            <a:schemeClr val="tx1"/>
          </a:solidFill>
          <a:latin typeface="Times New Roman" pitchFamily="18" charset="0"/>
          <a:ea typeface="+mn-ea"/>
        </a:defRPr>
      </a:lvl7pPr>
      <a:lvl8pPr marL="3429000" indent="-228600" algn="l" rtl="0" fontAlgn="base">
        <a:spcBef>
          <a:spcPct val="20000"/>
        </a:spcBef>
        <a:spcAft>
          <a:spcPct val="0"/>
        </a:spcAft>
        <a:buChar char="•"/>
        <a:defRPr kumimoji="1" sz="2000">
          <a:solidFill>
            <a:schemeClr val="tx1"/>
          </a:solidFill>
          <a:latin typeface="Times New Roman" pitchFamily="18" charset="0"/>
          <a:ea typeface="+mn-ea"/>
        </a:defRPr>
      </a:lvl8pPr>
      <a:lvl9pPr marL="3886200" indent="-228600" algn="l" rtl="0" fontAlgn="base">
        <a:spcBef>
          <a:spcPct val="20000"/>
        </a:spcBef>
        <a:spcAft>
          <a:spcPct val="0"/>
        </a:spcAft>
        <a:buChar char="•"/>
        <a:defRPr kumimoji="1" sz="2000">
          <a:solidFill>
            <a:schemeClr val="tx1"/>
          </a:solidFill>
          <a:latin typeface="Times New Roman" pitchFamily="18"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8.png"/><Relationship Id="rId4" Type="http://schemas.openxmlformats.org/officeDocument/2006/relationships/oleObject" Target="../embeddings/oleObject5.bin"/><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533400" cy="990600"/>
          </a:xfrm>
          <a:prstGeom prst="rect">
            <a:avLst/>
          </a:prstGeom>
          <a:solidFill>
            <a:schemeClr val="tx1"/>
          </a:solidFill>
          <a:ln w="9525">
            <a:noFill/>
            <a:miter lim="800000"/>
            <a:headEnd/>
            <a:tailEnd/>
          </a:ln>
        </p:spPr>
        <p:txBody>
          <a:bodyPr wrap="none" anchor="ctr"/>
          <a:lstStyle/>
          <a:p>
            <a:endParaRPr lang="zh-TW" altLang="en-US"/>
          </a:p>
        </p:txBody>
      </p:sp>
      <p:sp>
        <p:nvSpPr>
          <p:cNvPr id="4099" name="Rectangle 3"/>
          <p:cNvSpPr>
            <a:spLocks noGrp="1" noChangeArrowheads="1"/>
          </p:cNvSpPr>
          <p:nvPr>
            <p:ph type="title"/>
          </p:nvPr>
        </p:nvSpPr>
        <p:spPr>
          <a:xfrm>
            <a:off x="762000" y="1219200"/>
            <a:ext cx="7924800" cy="3149600"/>
          </a:xfrm>
        </p:spPr>
        <p:txBody>
          <a:bodyPr/>
          <a:lstStyle/>
          <a:p>
            <a:pPr algn="ctr">
              <a:lnSpc>
                <a:spcPct val="105000"/>
              </a:lnSpc>
              <a:defRPr/>
            </a:pPr>
            <a:r>
              <a:rPr lang="en-US" altLang="zh-TW" sz="3600" i="1" dirty="0" smtClean="0"/>
              <a:t>Principal Component Analysis</a:t>
            </a:r>
            <a:br>
              <a:rPr lang="en-US" altLang="zh-TW" sz="3600" i="1" dirty="0" smtClean="0"/>
            </a:br>
            <a:r>
              <a:rPr lang="en-US" altLang="zh-TW" sz="3600" i="1" dirty="0" smtClean="0"/>
              <a:t>for Face Recognition</a:t>
            </a:r>
          </a:p>
        </p:txBody>
      </p:sp>
      <p:sp>
        <p:nvSpPr>
          <p:cNvPr id="4100" name="Rectangle 4"/>
          <p:cNvSpPr>
            <a:spLocks noGrp="1" noChangeArrowheads="1"/>
          </p:cNvSpPr>
          <p:nvPr>
            <p:ph type="body" idx="1"/>
          </p:nvPr>
        </p:nvSpPr>
        <p:spPr>
          <a:xfrm>
            <a:off x="1244600" y="4064000"/>
            <a:ext cx="7150100" cy="1295400"/>
          </a:xfrm>
        </p:spPr>
        <p:txBody>
          <a:bodyPr/>
          <a:lstStyle/>
          <a:p>
            <a:pPr marL="0" indent="0" algn="ctr">
              <a:lnSpc>
                <a:spcPct val="95000"/>
              </a:lnSpc>
              <a:defRPr/>
            </a:pPr>
            <a:r>
              <a:rPr lang="en-US" altLang="zh-TW" i="1" dirty="0" smtClean="0">
                <a:effectLst>
                  <a:outerShdw blurRad="38100" dist="38100" dir="2700000" algn="tl">
                    <a:srgbClr val="000000"/>
                  </a:outerShdw>
                </a:effectLst>
              </a:rPr>
              <a:t>J.-S. Roger Jang  </a:t>
            </a:r>
            <a:r>
              <a:rPr lang="en-US" altLang="zh-TW" dirty="0" smtClean="0">
                <a:effectLst>
                  <a:outerShdw blurRad="38100" dist="38100" dir="2700000" algn="tl">
                    <a:srgbClr val="000000"/>
                  </a:outerShdw>
                </a:effectLst>
              </a:rPr>
              <a:t>(</a:t>
            </a:r>
            <a:r>
              <a:rPr lang="zh-TW" altLang="en-US" dirty="0" smtClean="0">
                <a:effectLst>
                  <a:outerShdw blurRad="38100" dist="38100" dir="2700000" algn="tl">
                    <a:srgbClr val="000000"/>
                  </a:outerShdw>
                </a:effectLst>
                <a:ea typeface="標楷體" pitchFamily="65" charset="-120"/>
              </a:rPr>
              <a:t>張智星</a:t>
            </a:r>
            <a:r>
              <a:rPr lang="en-US" altLang="zh-TW" dirty="0" smtClean="0">
                <a:effectLst>
                  <a:outerShdw blurRad="38100" dist="38100" dir="2700000" algn="tl">
                    <a:srgbClr val="000000"/>
                  </a:outerShdw>
                </a:effectLst>
              </a:rPr>
              <a:t>)</a:t>
            </a:r>
            <a:endParaRPr lang="en-US" altLang="zh-TW" i="1" dirty="0" smtClean="0">
              <a:effectLst>
                <a:outerShdw blurRad="38100" dist="38100" dir="2700000" algn="tl">
                  <a:srgbClr val="000000"/>
                </a:outerShdw>
              </a:effectLst>
            </a:endParaRPr>
          </a:p>
          <a:p>
            <a:pPr marL="0" indent="0" algn="ctr">
              <a:lnSpc>
                <a:spcPct val="95000"/>
              </a:lnSpc>
              <a:defRPr/>
            </a:pPr>
            <a:r>
              <a:rPr lang="en-US" altLang="zh-TW" i="1" dirty="0" smtClean="0">
                <a:effectLst>
                  <a:outerShdw blurRad="38100" dist="38100" dir="2700000" algn="tl">
                    <a:srgbClr val="000000"/>
                  </a:outerShdw>
                </a:effectLst>
              </a:rPr>
              <a:t>CS Dept., </a:t>
            </a:r>
            <a:r>
              <a:rPr lang="en-US" altLang="zh-TW" i="1" dirty="0" err="1" smtClean="0">
                <a:effectLst>
                  <a:outerShdw blurRad="38100" dist="38100" dir="2700000" algn="tl">
                    <a:srgbClr val="000000"/>
                  </a:outerShdw>
                </a:effectLst>
              </a:rPr>
              <a:t>Tsing</a:t>
            </a:r>
            <a:r>
              <a:rPr lang="en-US" altLang="zh-TW" i="1" dirty="0" smtClean="0">
                <a:effectLst>
                  <a:outerShdw blurRad="38100" dist="38100" dir="2700000" algn="tl">
                    <a:srgbClr val="000000"/>
                  </a:outerShdw>
                </a:effectLst>
              </a:rPr>
              <a:t> </a:t>
            </a:r>
            <a:r>
              <a:rPr lang="en-US" altLang="zh-TW" i="1" dirty="0" err="1" smtClean="0">
                <a:effectLst>
                  <a:outerShdw blurRad="38100" dist="38100" dir="2700000" algn="tl">
                    <a:srgbClr val="000000"/>
                  </a:outerShdw>
                </a:effectLst>
              </a:rPr>
              <a:t>Hua</a:t>
            </a:r>
            <a:r>
              <a:rPr lang="en-US" altLang="zh-TW" i="1" dirty="0" smtClean="0">
                <a:effectLst>
                  <a:outerShdw blurRad="38100" dist="38100" dir="2700000" algn="tl">
                    <a:srgbClr val="000000"/>
                  </a:outerShdw>
                </a:effectLst>
              </a:rPr>
              <a:t> Univ., Taiwan</a:t>
            </a:r>
          </a:p>
          <a:p>
            <a:pPr marL="0" indent="0" algn="ctr">
              <a:lnSpc>
                <a:spcPct val="95000"/>
              </a:lnSpc>
              <a:defRPr/>
            </a:pPr>
            <a:r>
              <a:rPr lang="en-US" altLang="zh-TW" sz="2000" i="1" dirty="0" smtClean="0">
                <a:solidFill>
                  <a:srgbClr val="C8FEC8"/>
                </a:solidFill>
                <a:effectLst>
                  <a:outerShdw blurRad="38100" dist="38100" dir="2700000" algn="tl">
                    <a:srgbClr val="000000"/>
                  </a:outerShdw>
                </a:effectLst>
              </a:rPr>
              <a:t>http://mirlab.org/jang</a:t>
            </a:r>
          </a:p>
          <a:p>
            <a:pPr marL="0" indent="0" algn="ctr">
              <a:lnSpc>
                <a:spcPct val="95000"/>
              </a:lnSpc>
              <a:defRPr/>
            </a:pPr>
            <a:r>
              <a:rPr lang="en-US" altLang="zh-TW" sz="2000" i="1" dirty="0" smtClean="0">
                <a:solidFill>
                  <a:srgbClr val="C8FEC8"/>
                </a:solidFill>
                <a:effectLst>
                  <a:outerShdw blurRad="38100" dist="38100" dir="2700000" algn="tl">
                    <a:srgbClr val="000000"/>
                  </a:outerShdw>
                </a:effectLst>
              </a:rPr>
              <a:t>jang@mirlab.org</a:t>
            </a:r>
          </a:p>
        </p:txBody>
      </p:sp>
      <p:sp>
        <p:nvSpPr>
          <p:cNvPr id="2053" name="Rectangle 5"/>
          <p:cNvSpPr>
            <a:spLocks noChangeArrowheads="1"/>
          </p:cNvSpPr>
          <p:nvPr/>
        </p:nvSpPr>
        <p:spPr bwMode="auto">
          <a:xfrm>
            <a:off x="8750300" y="0"/>
            <a:ext cx="381000" cy="381000"/>
          </a:xfrm>
          <a:prstGeom prst="rect">
            <a:avLst/>
          </a:prstGeom>
          <a:solidFill>
            <a:schemeClr val="tx1"/>
          </a:solidFill>
          <a:ln w="9525">
            <a:noFill/>
            <a:miter lim="800000"/>
            <a:headEnd/>
            <a:tailEnd/>
          </a:ln>
        </p:spPr>
        <p:txBody>
          <a:bodyPr wrap="none" anchor="ctr"/>
          <a:lstStyle/>
          <a:p>
            <a:endParaRPr lang="zh-TW" altLang="en-US"/>
          </a:p>
        </p:txBody>
      </p:sp>
      <p:sp>
        <p:nvSpPr>
          <p:cNvPr id="2054" name="Line 6"/>
          <p:cNvSpPr>
            <a:spLocks noChangeShapeType="1"/>
          </p:cNvSpPr>
          <p:nvPr/>
        </p:nvSpPr>
        <p:spPr bwMode="auto">
          <a:xfrm>
            <a:off x="558800" y="12700"/>
            <a:ext cx="0" cy="683260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2055" name="Line 7"/>
          <p:cNvSpPr>
            <a:spLocks noChangeShapeType="1"/>
          </p:cNvSpPr>
          <p:nvPr/>
        </p:nvSpPr>
        <p:spPr bwMode="auto">
          <a:xfrm>
            <a:off x="495300" y="990600"/>
            <a:ext cx="8636000" cy="0"/>
          </a:xfrm>
          <a:prstGeom prst="line">
            <a:avLst/>
          </a:prstGeom>
          <a:noFill/>
          <a:ln w="25400">
            <a:solidFill>
              <a:schemeClr val="tx1"/>
            </a:solidFill>
            <a:round/>
            <a:headEnd type="none" w="sm" len="sm"/>
            <a:tailEnd type="none" w="sm" len="sm"/>
          </a:ln>
        </p:spPr>
        <p:txBody>
          <a:bodyPr wrap="none" anchor="ctr"/>
          <a:lstStyle/>
          <a:p>
            <a:endParaRPr lang="zh-TW" altLang="en-US"/>
          </a:p>
        </p:txBody>
      </p:sp>
      <p:sp>
        <p:nvSpPr>
          <p:cNvPr id="2056" name="Line 8"/>
          <p:cNvSpPr>
            <a:spLocks noChangeShapeType="1"/>
          </p:cNvSpPr>
          <p:nvPr/>
        </p:nvSpPr>
        <p:spPr bwMode="auto">
          <a:xfrm flipH="1">
            <a:off x="12700" y="990600"/>
            <a:ext cx="520700" cy="0"/>
          </a:xfrm>
          <a:prstGeom prst="line">
            <a:avLst/>
          </a:prstGeom>
          <a:noFill/>
          <a:ln w="25400">
            <a:solidFill>
              <a:srgbClr val="FFFFFF"/>
            </a:solidFill>
            <a:round/>
            <a:headEnd type="none" w="sm" len="sm"/>
            <a:tailEnd type="none" w="sm" len="sm"/>
          </a:ln>
        </p:spPr>
        <p:txBody>
          <a:bodyPr wrap="none" anchor="ctr"/>
          <a:lstStyle/>
          <a:p>
            <a:endParaRPr lang="zh-TW" altLang="en-US"/>
          </a:p>
        </p:txBody>
      </p:sp>
      <p:sp>
        <p:nvSpPr>
          <p:cNvPr id="2057" name="Arc 9"/>
          <p:cNvSpPr>
            <a:spLocks/>
          </p:cNvSpPr>
          <p:nvPr/>
        </p:nvSpPr>
        <p:spPr bwMode="auto">
          <a:xfrm>
            <a:off x="14288" y="14288"/>
            <a:ext cx="533400" cy="990600"/>
          </a:xfrm>
          <a:custGeom>
            <a:avLst/>
            <a:gdLst>
              <a:gd name="T0" fmla="*/ 0 w 21596"/>
              <a:gd name="T1" fmla="*/ 2147483647 h 21600"/>
              <a:gd name="T2" fmla="*/ 2147483647 w 21596"/>
              <a:gd name="T3" fmla="*/ 0 h 21600"/>
              <a:gd name="T4" fmla="*/ 2147483647 w 21596"/>
              <a:gd name="T5" fmla="*/ 2147483647 h 21600"/>
              <a:gd name="T6" fmla="*/ 0 60000 65536"/>
              <a:gd name="T7" fmla="*/ 0 60000 65536"/>
              <a:gd name="T8" fmla="*/ 0 60000 65536"/>
              <a:gd name="T9" fmla="*/ 0 w 21596"/>
              <a:gd name="T10" fmla="*/ 0 h 21600"/>
              <a:gd name="T11" fmla="*/ 21596 w 21596"/>
              <a:gd name="T12" fmla="*/ 21600 h 21600"/>
            </a:gdLst>
            <a:ahLst/>
            <a:cxnLst>
              <a:cxn ang="T6">
                <a:pos x="T0" y="T1"/>
              </a:cxn>
              <a:cxn ang="T7">
                <a:pos x="T2" y="T3"/>
              </a:cxn>
              <a:cxn ang="T8">
                <a:pos x="T4" y="T5"/>
              </a:cxn>
            </a:cxnLst>
            <a:rect l="T9" t="T10" r="T11" b="T12"/>
            <a:pathLst>
              <a:path w="21596" h="21600" fill="none" extrusionOk="0">
                <a:moveTo>
                  <a:pt x="-1" y="21184"/>
                </a:moveTo>
                <a:cubicBezTo>
                  <a:pt x="225" y="9444"/>
                  <a:pt x="9789" y="34"/>
                  <a:pt x="21532" y="0"/>
                </a:cubicBezTo>
              </a:path>
              <a:path w="21596" h="21600" stroke="0" extrusionOk="0">
                <a:moveTo>
                  <a:pt x="-1" y="21184"/>
                </a:moveTo>
                <a:cubicBezTo>
                  <a:pt x="225" y="9444"/>
                  <a:pt x="9789" y="34"/>
                  <a:pt x="21532" y="0"/>
                </a:cubicBezTo>
                <a:lnTo>
                  <a:pt x="21596" y="21600"/>
                </a:lnTo>
                <a:close/>
              </a:path>
            </a:pathLst>
          </a:custGeom>
          <a:noFill/>
          <a:ln w="25400" cap="rnd">
            <a:solidFill>
              <a:srgbClr val="FFFFFF"/>
            </a:solidFill>
            <a:prstDash val="sysDot"/>
            <a:round/>
            <a:headEnd type="none" w="sm" len="sm"/>
            <a:tailEnd type="none" w="sm" len="sm"/>
          </a:ln>
        </p:spPr>
        <p:txBody>
          <a:bodyPr wrap="none" anchor="ctr"/>
          <a:lstStyle/>
          <a:p>
            <a:endParaRPr lang="zh-TW" altLang="en-US"/>
          </a:p>
        </p:txBody>
      </p:sp>
      <p:sp>
        <p:nvSpPr>
          <p:cNvPr id="2058" name="Rectangle 10"/>
          <p:cNvSpPr>
            <a:spLocks noChangeArrowheads="1"/>
          </p:cNvSpPr>
          <p:nvPr/>
        </p:nvSpPr>
        <p:spPr bwMode="auto">
          <a:xfrm>
            <a:off x="1011238" y="128588"/>
            <a:ext cx="3321422" cy="369974"/>
          </a:xfrm>
          <a:prstGeom prst="rect">
            <a:avLst/>
          </a:prstGeom>
          <a:noFill/>
          <a:ln w="9525">
            <a:noFill/>
            <a:miter lim="800000"/>
            <a:headEnd/>
            <a:tailEnd/>
          </a:ln>
        </p:spPr>
        <p:txBody>
          <a:bodyPr wrap="none" lIns="92075" tIns="46038" rIns="92075" bIns="46038">
            <a:spAutoFit/>
          </a:bodyPr>
          <a:lstStyle/>
          <a:p>
            <a:pPr algn="l"/>
            <a:r>
              <a:rPr lang="en-US" altLang="zh-TW" sz="1800" b="1" dirty="0" smtClean="0">
                <a:solidFill>
                  <a:schemeClr val="tx2"/>
                </a:solidFill>
                <a:latin typeface="Courier New" pitchFamily="49" charset="0"/>
              </a:rPr>
              <a:t>2010  </a:t>
            </a:r>
            <a:r>
              <a:rPr lang="en-US" altLang="zh-TW" sz="1800" b="1" dirty="0" smtClean="0">
                <a:solidFill>
                  <a:srgbClr val="FFFFFF"/>
                </a:solidFill>
                <a:latin typeface="標楷體" pitchFamily="65" charset="-120"/>
                <a:ea typeface="標楷體" pitchFamily="65" charset="-120"/>
              </a:rPr>
              <a:t>Scientific Computing</a:t>
            </a:r>
            <a:endParaRPr lang="zh-TW" altLang="en-US" sz="1800" b="1" dirty="0">
              <a:solidFill>
                <a:srgbClr val="FFFFFF"/>
              </a:solidFill>
              <a:latin typeface="Courier New" pitchFamily="49"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10</a:t>
            </a:fld>
            <a:endParaRPr lang="en-US" altLang="zh-TW" dirty="0"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Details for Step 3: Projection (1/2)</a:t>
            </a:r>
          </a:p>
        </p:txBody>
      </p:sp>
      <p:sp>
        <p:nvSpPr>
          <p:cNvPr id="86019" name="Rectangle 3">
            <a:hlinkClick r:id="" action="ppaction://hlinkshowjump?jump=lastslide"/>
          </p:cNvPr>
          <p:cNvSpPr>
            <a:spLocks noGrp="1" noChangeArrowheads="1"/>
          </p:cNvSpPr>
          <p:nvPr>
            <p:ph type="body" idx="1"/>
          </p:nvPr>
        </p:nvSpPr>
        <p:spPr>
          <a:xfrm>
            <a:off x="1028700" y="1536700"/>
            <a:ext cx="7863780" cy="4457700"/>
          </a:xfrm>
        </p:spPr>
        <p:txBody>
          <a:bodyPr/>
          <a:lstStyle/>
          <a:p>
            <a:pPr marL="571500" indent="-457200">
              <a:lnSpc>
                <a:spcPct val="90000"/>
              </a:lnSpc>
            </a:pPr>
            <a:r>
              <a:rPr lang="en-US" altLang="zh-TW" dirty="0" smtClean="0"/>
              <a:t>Each face (minus the mean) in the training set can be represented as a linear combination of the best k eigenvectors:</a:t>
            </a:r>
          </a:p>
          <a:p>
            <a:pPr marL="571500" indent="-457200">
              <a:lnSpc>
                <a:spcPct val="90000"/>
              </a:lnSpc>
            </a:pPr>
            <a:endParaRPr lang="en-US" altLang="zh-TW" dirty="0" smtClean="0"/>
          </a:p>
          <a:p>
            <a:pPr marL="571500" indent="-457200">
              <a:lnSpc>
                <a:spcPct val="90000"/>
              </a:lnSpc>
            </a:pPr>
            <a:endParaRPr lang="en-US" altLang="zh-TW" dirty="0" smtClean="0"/>
          </a:p>
          <a:p>
            <a:pPr marL="571500" indent="-457200">
              <a:lnSpc>
                <a:spcPct val="90000"/>
              </a:lnSpc>
            </a:pPr>
            <a:r>
              <a:rPr lang="en-US" altLang="zh-TW" dirty="0" smtClean="0"/>
              <a:t>Typical </a:t>
            </a:r>
            <a:r>
              <a:rPr lang="en-US" altLang="zh-TW" dirty="0" err="1" smtClean="0"/>
              <a:t>eigenfaces</a:t>
            </a:r>
            <a:r>
              <a:rPr lang="en-US" altLang="zh-TW" dirty="0" smtClean="0"/>
              <a:t> when k=4:</a:t>
            </a:r>
          </a:p>
          <a:p>
            <a:pPr marL="571500" indent="-457200">
              <a:lnSpc>
                <a:spcPct val="90000"/>
              </a:lnSpc>
            </a:pPr>
            <a:endParaRPr lang="en-US" altLang="zh-TW" dirty="0" smtClean="0"/>
          </a:p>
          <a:p>
            <a:pPr marL="571500" indent="-457200">
              <a:lnSpc>
                <a:spcPct val="90000"/>
              </a:lnSpc>
            </a:pPr>
            <a:endParaRPr lang="en-US" altLang="zh-TW" dirty="0" smtClean="0"/>
          </a:p>
          <a:p>
            <a:pPr marL="571500" indent="-457200">
              <a:lnSpc>
                <a:spcPct val="90000"/>
              </a:lnSpc>
            </a:pPr>
            <a:endParaRPr lang="en-US" altLang="zh-TW" dirty="0" smtClean="0"/>
          </a:p>
          <a:p>
            <a:pPr marL="571500" indent="-457200">
              <a:lnSpc>
                <a:spcPct val="90000"/>
              </a:lnSpc>
            </a:pPr>
            <a:endParaRPr lang="en-US" altLang="zh-TW" dirty="0" smtClean="0"/>
          </a:p>
          <a:p>
            <a:pPr marL="571500" indent="-457200">
              <a:lnSpc>
                <a:spcPct val="90000"/>
              </a:lnSpc>
            </a:pPr>
            <a:r>
              <a:rPr lang="en-US" altLang="zh-TW" dirty="0" smtClean="0"/>
              <a:t>                              </a:t>
            </a:r>
          </a:p>
          <a:p>
            <a:pPr lvl="1">
              <a:lnSpc>
                <a:spcPct val="90000"/>
              </a:lnSpc>
              <a:buNone/>
            </a:pPr>
            <a:endParaRPr lang="en-US" altLang="zh-TW" dirty="0" smtClean="0"/>
          </a:p>
          <a:p>
            <a:pPr lvl="2">
              <a:lnSpc>
                <a:spcPct val="90000"/>
              </a:lnSpc>
            </a:pPr>
            <a:endParaRPr lang="en-US" altLang="zh-TW" sz="1400" dirty="0" smtClean="0"/>
          </a:p>
        </p:txBody>
      </p:sp>
      <p:sp>
        <p:nvSpPr>
          <p:cNvPr id="4915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5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1" name="Rectangle 7"/>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3" name="Rectangle 9"/>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5" name="Rectangle 11"/>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7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4" name="Rectangle 12"/>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6" name="Rectangle 1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4285" name="Object 13"/>
          <p:cNvGraphicFramePr>
            <a:graphicFrameLocks noChangeAspect="1"/>
          </p:cNvGraphicFramePr>
          <p:nvPr/>
        </p:nvGraphicFramePr>
        <p:xfrm>
          <a:off x="3347864" y="2636912"/>
          <a:ext cx="2520280" cy="952243"/>
        </p:xfrm>
        <a:graphic>
          <a:graphicData uri="http://schemas.openxmlformats.org/presentationml/2006/ole">
            <p:oleObj spid="_x0000_s74754" name="Equation" r:id="rId4" imgW="1155600" imgH="431640" progId="Equation.DSMT4">
              <p:embed/>
            </p:oleObj>
          </a:graphicData>
        </a:graphic>
      </p:graphicFrame>
      <p:sp>
        <p:nvSpPr>
          <p:cNvPr id="54288" name="Rectangle 1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4757" name="Picture 5"/>
          <p:cNvPicPr>
            <a:picLocks noChangeAspect="1" noChangeArrowheads="1"/>
          </p:cNvPicPr>
          <p:nvPr/>
        </p:nvPicPr>
        <p:blipFill>
          <a:blip r:embed="rId5" cstate="print"/>
          <a:srcRect/>
          <a:stretch>
            <a:fillRect/>
          </a:stretch>
        </p:blipFill>
        <p:spPr bwMode="auto">
          <a:xfrm>
            <a:off x="2483768" y="4149080"/>
            <a:ext cx="4427984" cy="1162346"/>
          </a:xfrm>
          <a:prstGeom prst="rect">
            <a:avLst/>
          </a:prstGeom>
          <a:noFill/>
          <a:ln w="9525">
            <a:noFill/>
            <a:miter lim="800000"/>
            <a:headEnd/>
            <a:tailEnd/>
          </a:ln>
        </p:spPr>
      </p:pic>
      <p:graphicFrame>
        <p:nvGraphicFramePr>
          <p:cNvPr id="74759" name="Object 13"/>
          <p:cNvGraphicFramePr>
            <a:graphicFrameLocks noChangeAspect="1"/>
          </p:cNvGraphicFramePr>
          <p:nvPr/>
        </p:nvGraphicFramePr>
        <p:xfrm>
          <a:off x="2832100" y="5347169"/>
          <a:ext cx="309563" cy="468313"/>
        </p:xfrm>
        <a:graphic>
          <a:graphicData uri="http://schemas.openxmlformats.org/presentationml/2006/ole">
            <p:oleObj spid="_x0000_s74759" name="Equation" r:id="rId6" imgW="152280" imgH="228600" progId="Equation.DSMT4">
              <p:embed/>
            </p:oleObj>
          </a:graphicData>
        </a:graphic>
      </p:graphicFrame>
      <p:graphicFrame>
        <p:nvGraphicFramePr>
          <p:cNvPr id="74760" name="Object 13"/>
          <p:cNvGraphicFramePr>
            <a:graphicFrameLocks noChangeAspect="1"/>
          </p:cNvGraphicFramePr>
          <p:nvPr/>
        </p:nvGraphicFramePr>
        <p:xfrm>
          <a:off x="3995936" y="5383434"/>
          <a:ext cx="334963" cy="468312"/>
        </p:xfrm>
        <a:graphic>
          <a:graphicData uri="http://schemas.openxmlformats.org/presentationml/2006/ole">
            <p:oleObj spid="_x0000_s74760" name="Equation" r:id="rId7" imgW="164880" imgH="228600" progId="Equation.DSMT4">
              <p:embed/>
            </p:oleObj>
          </a:graphicData>
        </a:graphic>
      </p:graphicFrame>
      <p:graphicFrame>
        <p:nvGraphicFramePr>
          <p:cNvPr id="74761" name="Object 13"/>
          <p:cNvGraphicFramePr>
            <a:graphicFrameLocks noChangeAspect="1"/>
          </p:cNvGraphicFramePr>
          <p:nvPr/>
        </p:nvGraphicFramePr>
        <p:xfrm>
          <a:off x="5148064" y="5383434"/>
          <a:ext cx="334962" cy="468313"/>
        </p:xfrm>
        <a:graphic>
          <a:graphicData uri="http://schemas.openxmlformats.org/presentationml/2006/ole">
            <p:oleObj spid="_x0000_s74761" name="Equation" r:id="rId8" imgW="164880" imgH="228600" progId="Equation.DSMT4">
              <p:embed/>
            </p:oleObj>
          </a:graphicData>
        </a:graphic>
      </p:graphicFrame>
      <p:graphicFrame>
        <p:nvGraphicFramePr>
          <p:cNvPr id="74762" name="Object 13"/>
          <p:cNvGraphicFramePr>
            <a:graphicFrameLocks noChangeAspect="1"/>
          </p:cNvGraphicFramePr>
          <p:nvPr/>
        </p:nvGraphicFramePr>
        <p:xfrm>
          <a:off x="6300192" y="5383434"/>
          <a:ext cx="334963" cy="469900"/>
        </p:xfrm>
        <a:graphic>
          <a:graphicData uri="http://schemas.openxmlformats.org/presentationml/2006/ole">
            <p:oleObj spid="_x0000_s74762" name="Equation" r:id="rId9" imgW="164880" imgH="228600" progId="Equation.DSMT4">
              <p:embed/>
            </p:oleObj>
          </a:graphicData>
        </a:graphic>
      </p:graphicFrame>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11</a:t>
            </a:fld>
            <a:endParaRPr lang="en-US" altLang="zh-TW" dirty="0"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Details for Step 3: Projection (2/2)</a:t>
            </a:r>
          </a:p>
        </p:txBody>
      </p:sp>
      <p:sp>
        <p:nvSpPr>
          <p:cNvPr id="86019" name="Rectangle 3">
            <a:hlinkClick r:id="" action="ppaction://hlinkshowjump?jump=lastslide"/>
          </p:cNvPr>
          <p:cNvSpPr>
            <a:spLocks noGrp="1" noChangeArrowheads="1"/>
          </p:cNvSpPr>
          <p:nvPr>
            <p:ph type="body" idx="1"/>
          </p:nvPr>
        </p:nvSpPr>
        <p:spPr>
          <a:xfrm>
            <a:off x="1028700" y="1536700"/>
            <a:ext cx="7863780" cy="4457700"/>
          </a:xfrm>
        </p:spPr>
        <p:txBody>
          <a:bodyPr/>
          <a:lstStyle/>
          <a:p>
            <a:pPr marL="571500" indent="-457200">
              <a:lnSpc>
                <a:spcPct val="90000"/>
              </a:lnSpc>
            </a:pPr>
            <a:r>
              <a:rPr lang="en-US" altLang="zh-TW" dirty="0" smtClean="0"/>
              <a:t>Since                       is an </a:t>
            </a:r>
            <a:r>
              <a:rPr lang="en-US" altLang="zh-TW" dirty="0" err="1" smtClean="0"/>
              <a:t>orthonormal</a:t>
            </a:r>
            <a:r>
              <a:rPr lang="en-US" altLang="zh-TW" dirty="0" smtClean="0"/>
              <a:t> basis, any face (after mean subtraction) can be represented by this basis: </a:t>
            </a:r>
          </a:p>
          <a:p>
            <a:pPr marL="571500" indent="-457200">
              <a:lnSpc>
                <a:spcPct val="90000"/>
              </a:lnSpc>
            </a:pPr>
            <a:endParaRPr lang="en-US" altLang="zh-TW" dirty="0" smtClean="0"/>
          </a:p>
          <a:p>
            <a:pPr marL="571500" indent="-457200">
              <a:lnSpc>
                <a:spcPct val="90000"/>
              </a:lnSpc>
            </a:pPr>
            <a:endParaRPr lang="en-US" altLang="zh-TW" dirty="0" smtClean="0"/>
          </a:p>
          <a:p>
            <a:pPr marL="571500" indent="-457200">
              <a:lnSpc>
                <a:spcPct val="90000"/>
              </a:lnSpc>
            </a:pPr>
            <a:r>
              <a:rPr lang="en-US" altLang="zh-TW" dirty="0" smtClean="0"/>
              <a:t>The feature vector of the face is then the new coordinates obtained by:</a:t>
            </a:r>
          </a:p>
          <a:p>
            <a:pPr marL="571500" indent="-457200">
              <a:lnSpc>
                <a:spcPct val="90000"/>
              </a:lnSpc>
            </a:pPr>
            <a:endParaRPr lang="en-US" altLang="zh-TW" dirty="0" smtClean="0"/>
          </a:p>
          <a:p>
            <a:pPr marL="571500" indent="-457200">
              <a:lnSpc>
                <a:spcPct val="90000"/>
              </a:lnSpc>
            </a:pPr>
            <a:r>
              <a:rPr lang="en-US" altLang="zh-TW" dirty="0" smtClean="0"/>
              <a:t>                              </a:t>
            </a:r>
          </a:p>
          <a:p>
            <a:pPr lvl="1">
              <a:lnSpc>
                <a:spcPct val="90000"/>
              </a:lnSpc>
              <a:buNone/>
            </a:pPr>
            <a:endParaRPr lang="en-US" altLang="zh-TW" dirty="0" smtClean="0"/>
          </a:p>
          <a:p>
            <a:pPr lvl="2">
              <a:lnSpc>
                <a:spcPct val="90000"/>
              </a:lnSpc>
            </a:pPr>
            <a:endParaRPr lang="en-US" altLang="zh-TW" sz="1400" dirty="0" smtClean="0"/>
          </a:p>
        </p:txBody>
      </p:sp>
      <p:sp>
        <p:nvSpPr>
          <p:cNvPr id="4915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5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1" name="Rectangle 7"/>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3" name="Rectangle 9"/>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5" name="Rectangle 11"/>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7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4" name="Rectangle 12"/>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6" name="Rectangle 1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8" name="Rectangle 1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4758" name="Picture 6"/>
          <p:cNvPicPr>
            <a:picLocks noChangeAspect="1" noChangeArrowheads="1"/>
          </p:cNvPicPr>
          <p:nvPr/>
        </p:nvPicPr>
        <p:blipFill>
          <a:blip r:embed="rId4" cstate="print"/>
          <a:srcRect/>
          <a:stretch>
            <a:fillRect/>
          </a:stretch>
        </p:blipFill>
        <p:spPr bwMode="auto">
          <a:xfrm>
            <a:off x="348208" y="2636912"/>
            <a:ext cx="8688288" cy="936706"/>
          </a:xfrm>
          <a:prstGeom prst="rect">
            <a:avLst/>
          </a:prstGeom>
          <a:noFill/>
          <a:ln w="9525">
            <a:noFill/>
            <a:miter lim="800000"/>
            <a:headEnd/>
            <a:tailEnd/>
          </a:ln>
        </p:spPr>
      </p:pic>
      <p:graphicFrame>
        <p:nvGraphicFramePr>
          <p:cNvPr id="75779" name="Object 13"/>
          <p:cNvGraphicFramePr>
            <a:graphicFrameLocks noChangeAspect="1"/>
          </p:cNvGraphicFramePr>
          <p:nvPr/>
        </p:nvGraphicFramePr>
        <p:xfrm>
          <a:off x="2340744" y="1412776"/>
          <a:ext cx="1727200" cy="520700"/>
        </p:xfrm>
        <a:graphic>
          <a:graphicData uri="http://schemas.openxmlformats.org/presentationml/2006/ole">
            <p:oleObj spid="_x0000_s75779" name="Equation" r:id="rId5" imgW="850680" imgH="253800" progId="Equation.DSMT4">
              <p:embed/>
            </p:oleObj>
          </a:graphicData>
        </a:graphic>
      </p:graphicFrame>
      <p:graphicFrame>
        <p:nvGraphicFramePr>
          <p:cNvPr id="75781" name="Object 13"/>
          <p:cNvGraphicFramePr>
            <a:graphicFrameLocks noChangeAspect="1"/>
          </p:cNvGraphicFramePr>
          <p:nvPr/>
        </p:nvGraphicFramePr>
        <p:xfrm>
          <a:off x="1641301" y="4509120"/>
          <a:ext cx="6315075" cy="1928813"/>
        </p:xfrm>
        <a:graphic>
          <a:graphicData uri="http://schemas.openxmlformats.org/presentationml/2006/ole">
            <p:oleObj spid="_x0000_s75781" name="Equation" r:id="rId6" imgW="3111480" imgH="939600" progId="Equation.DSMT4">
              <p:embed/>
            </p:oleObj>
          </a:graphicData>
        </a:graphic>
      </p:graphicFrame>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12</a:t>
            </a:fld>
            <a:endParaRPr lang="en-US" altLang="zh-TW" dirty="0"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Classification</a:t>
            </a:r>
          </a:p>
        </p:txBody>
      </p:sp>
      <p:sp>
        <p:nvSpPr>
          <p:cNvPr id="86019" name="Rectangle 3">
            <a:hlinkClick r:id="" action="ppaction://hlinkshowjump?jump=lastslide"/>
          </p:cNvPr>
          <p:cNvSpPr>
            <a:spLocks noGrp="1" noChangeArrowheads="1"/>
          </p:cNvSpPr>
          <p:nvPr>
            <p:ph type="body" idx="1"/>
          </p:nvPr>
        </p:nvSpPr>
        <p:spPr>
          <a:xfrm>
            <a:off x="1028700" y="1536700"/>
            <a:ext cx="7658100" cy="4457700"/>
          </a:xfrm>
        </p:spPr>
        <p:txBody>
          <a:bodyPr/>
          <a:lstStyle/>
          <a:p>
            <a:pPr marL="0" indent="0">
              <a:lnSpc>
                <a:spcPct val="95000"/>
              </a:lnSpc>
            </a:pPr>
            <a:r>
              <a:rPr lang="en-US" altLang="zh-TW" dirty="0" smtClean="0"/>
              <a:t>Once the features for images are extracted, we can then apply any classification methods to obtain the final recognition results, including</a:t>
            </a:r>
          </a:p>
          <a:p>
            <a:pPr marL="914400" lvl="1" indent="-457200">
              <a:lnSpc>
                <a:spcPct val="90000"/>
              </a:lnSpc>
            </a:pPr>
            <a:r>
              <a:rPr lang="en-US" altLang="zh-TW" dirty="0" smtClean="0"/>
              <a:t>Minimum distance classifier</a:t>
            </a:r>
          </a:p>
          <a:p>
            <a:pPr marL="914400" lvl="1" indent="-457200">
              <a:lnSpc>
                <a:spcPct val="90000"/>
              </a:lnSpc>
            </a:pPr>
            <a:r>
              <a:rPr lang="en-US" altLang="zh-TW" dirty="0" smtClean="0"/>
              <a:t>Support vector machines</a:t>
            </a:r>
          </a:p>
          <a:p>
            <a:pPr marL="914400" lvl="1" indent="-457200">
              <a:lnSpc>
                <a:spcPct val="90000"/>
              </a:lnSpc>
            </a:pPr>
            <a:r>
              <a:rPr lang="en-US" altLang="zh-TW" dirty="0" smtClean="0"/>
              <a:t>Neural networks</a:t>
            </a:r>
          </a:p>
          <a:p>
            <a:pPr marL="914400" lvl="1" indent="-457200">
              <a:lnSpc>
                <a:spcPct val="90000"/>
              </a:lnSpc>
            </a:pPr>
            <a:r>
              <a:rPr lang="en-US" altLang="zh-TW" dirty="0" smtClean="0"/>
              <a:t>Quadratic classifier</a:t>
            </a:r>
          </a:p>
          <a:p>
            <a:pPr marL="914400" lvl="1" indent="-457200">
              <a:lnSpc>
                <a:spcPct val="90000"/>
              </a:lnSpc>
            </a:pPr>
            <a:r>
              <a:rPr lang="en-US" altLang="zh-TW" dirty="0" smtClean="0"/>
              <a:t>Gaussian mixture models</a:t>
            </a:r>
          </a:p>
          <a:p>
            <a:pPr marL="1371600" lvl="2" indent="-457200">
              <a:lnSpc>
                <a:spcPct val="90000"/>
              </a:lnSpc>
            </a:pPr>
            <a:endParaRPr lang="en-US" altLang="zh-TW" dirty="0" smtClean="0"/>
          </a:p>
          <a:p>
            <a:pPr marL="1371600" lvl="2" indent="-457200">
              <a:lnSpc>
                <a:spcPct val="90000"/>
              </a:lnSpc>
              <a:buNone/>
            </a:pPr>
            <a:endParaRPr lang="en-US" altLang="zh-TW" dirty="0" smtClean="0"/>
          </a:p>
          <a:p>
            <a:pPr lvl="1">
              <a:lnSpc>
                <a:spcPct val="90000"/>
              </a:lnSpc>
            </a:pPr>
            <a:endParaRPr lang="en-US" altLang="zh-TW" dirty="0" smtClean="0"/>
          </a:p>
          <a:p>
            <a:pPr lvl="2">
              <a:lnSpc>
                <a:spcPct val="90000"/>
              </a:lnSpc>
            </a:pPr>
            <a:endParaRPr lang="en-US" altLang="zh-TW" sz="1400" dirty="0" smtClean="0"/>
          </a:p>
        </p:txBody>
      </p:sp>
      <p:sp>
        <p:nvSpPr>
          <p:cNvPr id="4915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5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1" name="Rectangle 7"/>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3" name="Rectangle 9"/>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5" name="Rectangle 11"/>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13</a:t>
            </a:fld>
            <a:endParaRPr lang="en-US" altLang="zh-TW" dirty="0"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Face Detection Using </a:t>
            </a:r>
            <a:r>
              <a:rPr lang="en-US" altLang="zh-TW" dirty="0" err="1" smtClean="0"/>
              <a:t>Eigenfaces</a:t>
            </a:r>
            <a:endParaRPr lang="en-US" altLang="zh-TW" dirty="0" smtClean="0"/>
          </a:p>
        </p:txBody>
      </p:sp>
      <p:sp>
        <p:nvSpPr>
          <p:cNvPr id="86019" name="Rectangle 3">
            <a:hlinkClick r:id="" action="ppaction://hlinkshowjump?jump=lastslide"/>
          </p:cNvPr>
          <p:cNvSpPr>
            <a:spLocks noGrp="1" noChangeArrowheads="1"/>
          </p:cNvSpPr>
          <p:nvPr>
            <p:ph type="body" idx="1"/>
          </p:nvPr>
        </p:nvSpPr>
        <p:spPr>
          <a:xfrm>
            <a:off x="1028700" y="1536700"/>
            <a:ext cx="7658100" cy="4457700"/>
          </a:xfrm>
        </p:spPr>
        <p:txBody>
          <a:bodyPr/>
          <a:lstStyle/>
          <a:p>
            <a:pPr marL="0" indent="0">
              <a:lnSpc>
                <a:spcPct val="95000"/>
              </a:lnSpc>
            </a:pPr>
            <a:endParaRPr lang="en-US" altLang="zh-TW" dirty="0" smtClean="0"/>
          </a:p>
          <a:p>
            <a:pPr marL="1371600" lvl="2" indent="-457200">
              <a:lnSpc>
                <a:spcPct val="90000"/>
              </a:lnSpc>
            </a:pPr>
            <a:endParaRPr lang="en-US" altLang="zh-TW" dirty="0" smtClean="0"/>
          </a:p>
          <a:p>
            <a:pPr marL="1371600" lvl="2" indent="-457200">
              <a:lnSpc>
                <a:spcPct val="90000"/>
              </a:lnSpc>
              <a:buNone/>
            </a:pPr>
            <a:endParaRPr lang="en-US" altLang="zh-TW" dirty="0" smtClean="0"/>
          </a:p>
          <a:p>
            <a:pPr lvl="1">
              <a:lnSpc>
                <a:spcPct val="90000"/>
              </a:lnSpc>
            </a:pPr>
            <a:endParaRPr lang="en-US" altLang="zh-TW" dirty="0" smtClean="0"/>
          </a:p>
          <a:p>
            <a:pPr lvl="2">
              <a:lnSpc>
                <a:spcPct val="90000"/>
              </a:lnSpc>
            </a:pPr>
            <a:endParaRPr lang="en-US" altLang="zh-TW" sz="1400" dirty="0" smtClean="0"/>
          </a:p>
        </p:txBody>
      </p:sp>
      <p:sp>
        <p:nvSpPr>
          <p:cNvPr id="4915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5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1" name="Rectangle 7"/>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3" name="Rectangle 9"/>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5" name="Rectangle 11"/>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6802" name="Picture 2"/>
          <p:cNvPicPr>
            <a:picLocks noChangeAspect="1" noChangeArrowheads="1"/>
          </p:cNvPicPr>
          <p:nvPr/>
        </p:nvPicPr>
        <p:blipFill>
          <a:blip r:embed="rId3" cstate="print"/>
          <a:srcRect/>
          <a:stretch>
            <a:fillRect/>
          </a:stretch>
        </p:blipFill>
        <p:spPr bwMode="auto">
          <a:xfrm>
            <a:off x="1411237" y="1796380"/>
            <a:ext cx="6761163" cy="41529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620688"/>
            <a:ext cx="7607300" cy="808038"/>
          </a:xfrm>
        </p:spPr>
        <p:txBody>
          <a:bodyPr/>
          <a:lstStyle/>
          <a:p>
            <a:r>
              <a:rPr lang="en-US" altLang="zh-TW" dirty="0" smtClean="0"/>
              <a:t>Distance from Face Space</a:t>
            </a:r>
            <a:endParaRPr lang="zh-TW" altLang="en-US" dirty="0"/>
          </a:p>
        </p:txBody>
      </p:sp>
      <p:sp>
        <p:nvSpPr>
          <p:cNvPr id="3" name="內容版面配置區 2"/>
          <p:cNvSpPr>
            <a:spLocks noGrp="1"/>
          </p:cNvSpPr>
          <p:nvPr>
            <p:ph idx="1"/>
          </p:nvPr>
        </p:nvSpPr>
        <p:spPr>
          <a:xfrm>
            <a:off x="1028700" y="1643038"/>
            <a:ext cx="7658100" cy="4457700"/>
          </a:xfrm>
        </p:spPr>
        <p:txBody>
          <a:bodyPr/>
          <a:lstStyle/>
          <a:p>
            <a:endParaRPr lang="zh-TW" altLang="en-US"/>
          </a:p>
        </p:txBody>
      </p:sp>
      <p:sp>
        <p:nvSpPr>
          <p:cNvPr id="4" name="日期版面配置區 3"/>
          <p:cNvSpPr>
            <a:spLocks noGrp="1"/>
          </p:cNvSpPr>
          <p:nvPr>
            <p:ph type="dt" sz="half" idx="10"/>
          </p:nvPr>
        </p:nvSpPr>
        <p:spPr>
          <a:xfrm>
            <a:off x="685800" y="6202338"/>
            <a:ext cx="1905000" cy="457200"/>
          </a:xfrm>
        </p:spPr>
        <p:txBody>
          <a:bodyPr/>
          <a:lstStyle/>
          <a:p>
            <a:pPr>
              <a:defRPr/>
            </a:pPr>
            <a:fld id="{EB50915A-FA2C-479B-B0CA-3EC4C50BE3EB}" type="datetime1">
              <a:rPr lang="zh-TW" altLang="en-US" smtClean="0"/>
              <a:pPr>
                <a:defRPr/>
              </a:pPr>
              <a:t>2010/12/28</a:t>
            </a:fld>
            <a:endParaRPr lang="en-US" altLang="zh-TW"/>
          </a:p>
        </p:txBody>
      </p:sp>
      <p:sp>
        <p:nvSpPr>
          <p:cNvPr id="5" name="頁尾版面配置區 4"/>
          <p:cNvSpPr>
            <a:spLocks noGrp="1"/>
          </p:cNvSpPr>
          <p:nvPr>
            <p:ph type="ftr" sz="quarter" idx="11"/>
          </p:nvPr>
        </p:nvSpPr>
        <p:spPr>
          <a:xfrm>
            <a:off x="3124200" y="6202338"/>
            <a:ext cx="2895600" cy="457200"/>
          </a:xfrm>
        </p:spPr>
        <p:txBody>
          <a:bodyPr/>
          <a:lstStyle/>
          <a:p>
            <a:pPr>
              <a:defRPr/>
            </a:pPr>
            <a:r>
              <a:rPr lang="en-US" altLang="zh-TW" smtClean="0"/>
              <a:t> </a:t>
            </a:r>
            <a:endParaRPr lang="en-US" altLang="zh-TW"/>
          </a:p>
        </p:txBody>
      </p:sp>
      <p:sp>
        <p:nvSpPr>
          <p:cNvPr id="6" name="投影片編號版面配置區 5"/>
          <p:cNvSpPr>
            <a:spLocks noGrp="1"/>
          </p:cNvSpPr>
          <p:nvPr>
            <p:ph type="sldNum" sz="quarter" idx="12"/>
          </p:nvPr>
        </p:nvSpPr>
        <p:spPr>
          <a:xfrm>
            <a:off x="6553200" y="6202338"/>
            <a:ext cx="1905000" cy="457200"/>
          </a:xfrm>
        </p:spPr>
        <p:txBody>
          <a:bodyPr/>
          <a:lstStyle/>
          <a:p>
            <a:pPr>
              <a:defRPr/>
            </a:pPr>
            <a:fld id="{99050A69-23B8-4BCE-B818-AD89316483B6}" type="slidenum">
              <a:rPr lang="en-US" altLang="zh-TW" smtClean="0"/>
              <a:pPr>
                <a:defRPr/>
              </a:pPr>
              <a:t>14</a:t>
            </a:fld>
            <a:endParaRPr lang="en-US" altLang="zh-TW"/>
          </a:p>
        </p:txBody>
      </p:sp>
      <p:pic>
        <p:nvPicPr>
          <p:cNvPr id="77826" name="Picture 2"/>
          <p:cNvPicPr>
            <a:picLocks noChangeAspect="1" noChangeArrowheads="1"/>
          </p:cNvPicPr>
          <p:nvPr/>
        </p:nvPicPr>
        <p:blipFill>
          <a:blip r:embed="rId2" cstate="print"/>
          <a:srcRect/>
          <a:stretch>
            <a:fillRect/>
          </a:stretch>
        </p:blipFill>
        <p:spPr bwMode="auto">
          <a:xfrm>
            <a:off x="1547664" y="2734866"/>
            <a:ext cx="6515571" cy="2738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0"/>
          </p:nvPr>
        </p:nvSpPr>
        <p:spPr>
          <a:noFill/>
        </p:spPr>
        <p:txBody>
          <a:bodyPr/>
          <a:lstStyle/>
          <a:p>
            <a:pPr defTabSz="762000"/>
            <a:fld id="{17EEA3BD-FD48-4D72-98F0-A34FEFD36C8C}" type="datetime1">
              <a:rPr lang="zh-TW" altLang="en-US" smtClean="0">
                <a:ea typeface="新細明體" charset="-120"/>
              </a:rPr>
              <a:pPr defTabSz="762000"/>
              <a:t>2010/12/28</a:t>
            </a:fld>
            <a:endParaRPr lang="en-US" altLang="zh-TW" smtClean="0">
              <a:ea typeface="新細明體" charset="-120"/>
            </a:endParaRPr>
          </a:p>
        </p:txBody>
      </p:sp>
      <p:sp>
        <p:nvSpPr>
          <p:cNvPr id="6147" name="頁尾版面配置區 5"/>
          <p:cNvSpPr>
            <a:spLocks noGrp="1"/>
          </p:cNvSpPr>
          <p:nvPr>
            <p:ph type="ftr" sz="quarter" idx="11"/>
          </p:nvPr>
        </p:nvSpPr>
        <p:spPr>
          <a:noFill/>
        </p:spPr>
        <p:txBody>
          <a:bodyPr/>
          <a:lstStyle/>
          <a:p>
            <a:pPr defTabSz="762000"/>
            <a:r>
              <a:rPr lang="en-US" altLang="zh-TW" smtClean="0">
                <a:ea typeface="新細明體" charset="-120"/>
              </a:rPr>
              <a:t> </a:t>
            </a:r>
          </a:p>
        </p:txBody>
      </p:sp>
      <p:sp>
        <p:nvSpPr>
          <p:cNvPr id="6148" name="投影片編號版面配置區 6"/>
          <p:cNvSpPr>
            <a:spLocks noGrp="1"/>
          </p:cNvSpPr>
          <p:nvPr>
            <p:ph type="sldNum" sz="quarter" idx="12"/>
          </p:nvPr>
        </p:nvSpPr>
        <p:spPr>
          <a:noFill/>
        </p:spPr>
        <p:txBody>
          <a:bodyPr/>
          <a:lstStyle/>
          <a:p>
            <a:pPr defTabSz="762000"/>
            <a:fld id="{F428D3CA-6290-424E-BF80-7A426527DDA0}" type="slidenum">
              <a:rPr lang="en-US" altLang="zh-TW" smtClean="0">
                <a:ea typeface="新細明體" charset="-120"/>
              </a:rPr>
              <a:pPr defTabSz="762000"/>
              <a:t>2</a:t>
            </a:fld>
            <a:endParaRPr lang="en-US" altLang="zh-TW" smtClean="0">
              <a:ea typeface="新細明體" charset="-120"/>
            </a:endParaRPr>
          </a:p>
        </p:txBody>
      </p:sp>
      <p:sp>
        <p:nvSpPr>
          <p:cNvPr id="28674" name="Rectangle 2"/>
          <p:cNvSpPr>
            <a:spLocks noGrp="1" noChangeArrowheads="1"/>
          </p:cNvSpPr>
          <p:nvPr>
            <p:ph type="title"/>
          </p:nvPr>
        </p:nvSpPr>
        <p:spPr/>
        <p:txBody>
          <a:bodyPr/>
          <a:lstStyle/>
          <a:p>
            <a:pPr>
              <a:defRPr/>
            </a:pPr>
            <a:r>
              <a:rPr lang="en-US" altLang="zh-TW" smtClean="0"/>
              <a:t>Face Recognition</a:t>
            </a:r>
          </a:p>
        </p:txBody>
      </p:sp>
      <p:sp>
        <p:nvSpPr>
          <p:cNvPr id="6150" name="Rectangle 3"/>
          <p:cNvSpPr>
            <a:spLocks noGrp="1" noChangeArrowheads="1"/>
          </p:cNvSpPr>
          <p:nvPr>
            <p:ph type="body" sz="half" idx="2"/>
          </p:nvPr>
        </p:nvSpPr>
        <p:spPr>
          <a:xfrm>
            <a:off x="4724400" y="4038600"/>
            <a:ext cx="4267200" cy="2057400"/>
          </a:xfrm>
          <a:noFill/>
        </p:spPr>
        <p:txBody>
          <a:bodyPr/>
          <a:lstStyle/>
          <a:p>
            <a:pPr marL="0" indent="0"/>
            <a:r>
              <a:rPr lang="en-US" altLang="zh-TW" sz="2200" dirty="0" smtClean="0"/>
              <a:t>Characteristics of FR:</a:t>
            </a:r>
          </a:p>
          <a:p>
            <a:pPr lvl="1"/>
            <a:r>
              <a:rPr lang="en-US" altLang="zh-TW" sz="2000" dirty="0" smtClean="0"/>
              <a:t>A mode of biometric identification</a:t>
            </a:r>
          </a:p>
          <a:p>
            <a:pPr lvl="1"/>
            <a:r>
              <a:rPr lang="en-US" altLang="zh-TW" sz="2000" dirty="0" smtClean="0"/>
              <a:t>Easy for human, hard for machine</a:t>
            </a:r>
          </a:p>
        </p:txBody>
      </p:sp>
      <p:pic>
        <p:nvPicPr>
          <p:cNvPr id="6151" name="Picture 4"/>
          <p:cNvPicPr>
            <a:picLocks noChangeArrowheads="1"/>
          </p:cNvPicPr>
          <p:nvPr/>
        </p:nvPicPr>
        <p:blipFill>
          <a:blip r:embed="rId3" cstate="print"/>
          <a:srcRect/>
          <a:stretch>
            <a:fillRect/>
          </a:stretch>
        </p:blipFill>
        <p:spPr bwMode="auto">
          <a:xfrm>
            <a:off x="1692275" y="1882775"/>
            <a:ext cx="2447925" cy="4467225"/>
          </a:xfrm>
          <a:prstGeom prst="rect">
            <a:avLst/>
          </a:prstGeom>
          <a:noFill/>
          <a:ln w="9525">
            <a:noFill/>
            <a:miter lim="800000"/>
            <a:headEnd/>
            <a:tailEnd/>
          </a:ln>
        </p:spPr>
      </p:pic>
      <p:pic>
        <p:nvPicPr>
          <p:cNvPr id="6152" name="Picture 5"/>
          <p:cNvPicPr>
            <a:picLocks noChangeArrowheads="1"/>
          </p:cNvPicPr>
          <p:nvPr/>
        </p:nvPicPr>
        <p:blipFill>
          <a:blip r:embed="rId4" cstate="print"/>
          <a:srcRect/>
          <a:stretch>
            <a:fillRect/>
          </a:stretch>
        </p:blipFill>
        <p:spPr bwMode="auto">
          <a:xfrm>
            <a:off x="5943600" y="2209800"/>
            <a:ext cx="635000" cy="779463"/>
          </a:xfrm>
          <a:prstGeom prst="rect">
            <a:avLst/>
          </a:prstGeom>
          <a:noFill/>
          <a:ln w="9525">
            <a:noFill/>
            <a:miter lim="800000"/>
            <a:headEnd/>
            <a:tailEnd/>
          </a:ln>
        </p:spPr>
      </p:pic>
      <p:sp>
        <p:nvSpPr>
          <p:cNvPr id="6153" name="Rectangle 6"/>
          <p:cNvSpPr>
            <a:spLocks noChangeArrowheads="1"/>
          </p:cNvSpPr>
          <p:nvPr/>
        </p:nvSpPr>
        <p:spPr bwMode="auto">
          <a:xfrm>
            <a:off x="1936632" y="1462088"/>
            <a:ext cx="1994136" cy="369974"/>
          </a:xfrm>
          <a:prstGeom prst="rect">
            <a:avLst/>
          </a:prstGeom>
          <a:noFill/>
          <a:ln w="9525">
            <a:noFill/>
            <a:miter lim="800000"/>
            <a:headEnd/>
            <a:tailEnd/>
          </a:ln>
        </p:spPr>
        <p:txBody>
          <a:bodyPr wrap="none" lIns="92075" tIns="46038" rIns="92075" bIns="46038">
            <a:spAutoFit/>
          </a:bodyPr>
          <a:lstStyle/>
          <a:p>
            <a:pPr algn="ctr"/>
            <a:r>
              <a:rPr lang="en-US" altLang="zh-TW" sz="1800" b="1" dirty="0"/>
              <a:t>Image </a:t>
            </a:r>
            <a:r>
              <a:rPr lang="en-US" altLang="zh-TW" sz="1800" b="1" dirty="0" smtClean="0"/>
              <a:t>database:</a:t>
            </a:r>
            <a:endParaRPr lang="en-US" altLang="zh-TW" sz="1800" b="1" dirty="0"/>
          </a:p>
        </p:txBody>
      </p:sp>
      <p:sp>
        <p:nvSpPr>
          <p:cNvPr id="6154" name="Rectangle 7"/>
          <p:cNvSpPr>
            <a:spLocks noChangeArrowheads="1"/>
          </p:cNvSpPr>
          <p:nvPr/>
        </p:nvSpPr>
        <p:spPr bwMode="auto">
          <a:xfrm>
            <a:off x="5524500" y="1766888"/>
            <a:ext cx="1454150" cy="366712"/>
          </a:xfrm>
          <a:prstGeom prst="rect">
            <a:avLst/>
          </a:prstGeom>
          <a:noFill/>
          <a:ln w="9525">
            <a:noFill/>
            <a:miter lim="800000"/>
            <a:headEnd/>
            <a:tailEnd/>
          </a:ln>
        </p:spPr>
        <p:txBody>
          <a:bodyPr wrap="none" lIns="92075" tIns="46038" rIns="92075" bIns="46038">
            <a:spAutoFit/>
          </a:bodyPr>
          <a:lstStyle/>
          <a:p>
            <a:pPr algn="ctr"/>
            <a:r>
              <a:rPr lang="en-US" altLang="zh-TW" sz="1800" b="1"/>
              <a:t>Test image:</a:t>
            </a:r>
          </a:p>
        </p:txBody>
      </p:sp>
      <p:sp>
        <p:nvSpPr>
          <p:cNvPr id="6155" name="Rectangle 8"/>
          <p:cNvSpPr>
            <a:spLocks noChangeArrowheads="1"/>
          </p:cNvSpPr>
          <p:nvPr/>
        </p:nvSpPr>
        <p:spPr bwMode="auto">
          <a:xfrm>
            <a:off x="1273175" y="1981200"/>
            <a:ext cx="425450" cy="366713"/>
          </a:xfrm>
          <a:prstGeom prst="rect">
            <a:avLst/>
          </a:prstGeom>
          <a:noFill/>
          <a:ln w="9525">
            <a:noFill/>
            <a:miter lim="800000"/>
            <a:headEnd/>
            <a:tailEnd/>
          </a:ln>
        </p:spPr>
        <p:txBody>
          <a:bodyPr wrap="none" lIns="92075" tIns="46038" rIns="92075" bIns="46038">
            <a:spAutoFit/>
          </a:bodyPr>
          <a:lstStyle/>
          <a:p>
            <a:pPr algn="ctr"/>
            <a:r>
              <a:rPr lang="en-US" altLang="zh-TW" sz="1800" b="1"/>
              <a:t>A:</a:t>
            </a:r>
          </a:p>
        </p:txBody>
      </p:sp>
      <p:sp>
        <p:nvSpPr>
          <p:cNvPr id="6156" name="Rectangle 9"/>
          <p:cNvSpPr>
            <a:spLocks noChangeArrowheads="1"/>
          </p:cNvSpPr>
          <p:nvPr/>
        </p:nvSpPr>
        <p:spPr bwMode="auto">
          <a:xfrm>
            <a:off x="1273175" y="2667000"/>
            <a:ext cx="425450" cy="366713"/>
          </a:xfrm>
          <a:prstGeom prst="rect">
            <a:avLst/>
          </a:prstGeom>
          <a:noFill/>
          <a:ln w="9525">
            <a:noFill/>
            <a:miter lim="800000"/>
            <a:headEnd/>
            <a:tailEnd/>
          </a:ln>
        </p:spPr>
        <p:txBody>
          <a:bodyPr wrap="none" lIns="92075" tIns="46038" rIns="92075" bIns="46038">
            <a:spAutoFit/>
          </a:bodyPr>
          <a:lstStyle/>
          <a:p>
            <a:pPr algn="ctr"/>
            <a:r>
              <a:rPr lang="en-US" altLang="zh-TW" sz="1800" b="1"/>
              <a:t>B:</a:t>
            </a:r>
          </a:p>
        </p:txBody>
      </p:sp>
      <p:sp>
        <p:nvSpPr>
          <p:cNvPr id="6157" name="Rectangle 10"/>
          <p:cNvSpPr>
            <a:spLocks noChangeArrowheads="1"/>
          </p:cNvSpPr>
          <p:nvPr/>
        </p:nvSpPr>
        <p:spPr bwMode="auto">
          <a:xfrm>
            <a:off x="1273175" y="3276600"/>
            <a:ext cx="425450" cy="366713"/>
          </a:xfrm>
          <a:prstGeom prst="rect">
            <a:avLst/>
          </a:prstGeom>
          <a:noFill/>
          <a:ln w="9525">
            <a:noFill/>
            <a:miter lim="800000"/>
            <a:headEnd/>
            <a:tailEnd/>
          </a:ln>
        </p:spPr>
        <p:txBody>
          <a:bodyPr wrap="none" lIns="92075" tIns="46038" rIns="92075" bIns="46038">
            <a:spAutoFit/>
          </a:bodyPr>
          <a:lstStyle/>
          <a:p>
            <a:pPr algn="ctr"/>
            <a:r>
              <a:rPr lang="en-US" altLang="zh-TW" sz="1800" b="1"/>
              <a:t>C:</a:t>
            </a:r>
          </a:p>
        </p:txBody>
      </p:sp>
      <p:sp>
        <p:nvSpPr>
          <p:cNvPr id="6158" name="Rectangle 11"/>
          <p:cNvSpPr>
            <a:spLocks noChangeArrowheads="1"/>
          </p:cNvSpPr>
          <p:nvPr/>
        </p:nvSpPr>
        <p:spPr bwMode="auto">
          <a:xfrm>
            <a:off x="1273175" y="3962400"/>
            <a:ext cx="425450" cy="366713"/>
          </a:xfrm>
          <a:prstGeom prst="rect">
            <a:avLst/>
          </a:prstGeom>
          <a:noFill/>
          <a:ln w="9525">
            <a:noFill/>
            <a:miter lim="800000"/>
            <a:headEnd/>
            <a:tailEnd/>
          </a:ln>
        </p:spPr>
        <p:txBody>
          <a:bodyPr wrap="none" lIns="92075" tIns="46038" rIns="92075" bIns="46038">
            <a:spAutoFit/>
          </a:bodyPr>
          <a:lstStyle/>
          <a:p>
            <a:pPr algn="ctr"/>
            <a:r>
              <a:rPr lang="en-US" altLang="zh-TW" sz="1800" b="1"/>
              <a:t>D:</a:t>
            </a:r>
          </a:p>
        </p:txBody>
      </p:sp>
      <p:sp>
        <p:nvSpPr>
          <p:cNvPr id="6159" name="Rectangle 12"/>
          <p:cNvSpPr>
            <a:spLocks noChangeArrowheads="1"/>
          </p:cNvSpPr>
          <p:nvPr/>
        </p:nvSpPr>
        <p:spPr bwMode="auto">
          <a:xfrm>
            <a:off x="1273175" y="4572000"/>
            <a:ext cx="412750" cy="366713"/>
          </a:xfrm>
          <a:prstGeom prst="rect">
            <a:avLst/>
          </a:prstGeom>
          <a:noFill/>
          <a:ln w="9525">
            <a:noFill/>
            <a:miter lim="800000"/>
            <a:headEnd/>
            <a:tailEnd/>
          </a:ln>
        </p:spPr>
        <p:txBody>
          <a:bodyPr wrap="none" lIns="92075" tIns="46038" rIns="92075" bIns="46038">
            <a:spAutoFit/>
          </a:bodyPr>
          <a:lstStyle/>
          <a:p>
            <a:pPr algn="ctr"/>
            <a:r>
              <a:rPr lang="en-US" altLang="zh-TW" sz="1800" b="1"/>
              <a:t>E:</a:t>
            </a:r>
          </a:p>
        </p:txBody>
      </p:sp>
      <p:sp>
        <p:nvSpPr>
          <p:cNvPr id="6160" name="Rectangle 13"/>
          <p:cNvSpPr>
            <a:spLocks noChangeArrowheads="1"/>
          </p:cNvSpPr>
          <p:nvPr/>
        </p:nvSpPr>
        <p:spPr bwMode="auto">
          <a:xfrm>
            <a:off x="1273175" y="5257800"/>
            <a:ext cx="400050" cy="366713"/>
          </a:xfrm>
          <a:prstGeom prst="rect">
            <a:avLst/>
          </a:prstGeom>
          <a:noFill/>
          <a:ln w="9525">
            <a:noFill/>
            <a:miter lim="800000"/>
            <a:headEnd/>
            <a:tailEnd/>
          </a:ln>
        </p:spPr>
        <p:txBody>
          <a:bodyPr wrap="none" lIns="92075" tIns="46038" rIns="92075" bIns="46038">
            <a:spAutoFit/>
          </a:bodyPr>
          <a:lstStyle/>
          <a:p>
            <a:pPr algn="ctr"/>
            <a:r>
              <a:rPr lang="en-US" altLang="zh-TW" sz="1800" b="1"/>
              <a:t>F:</a:t>
            </a:r>
          </a:p>
        </p:txBody>
      </p:sp>
      <p:sp>
        <p:nvSpPr>
          <p:cNvPr id="6161" name="Rectangle 14"/>
          <p:cNvSpPr>
            <a:spLocks noChangeArrowheads="1"/>
          </p:cNvSpPr>
          <p:nvPr/>
        </p:nvSpPr>
        <p:spPr bwMode="auto">
          <a:xfrm>
            <a:off x="1273175" y="5867400"/>
            <a:ext cx="438150" cy="366713"/>
          </a:xfrm>
          <a:prstGeom prst="rect">
            <a:avLst/>
          </a:prstGeom>
          <a:noFill/>
          <a:ln w="9525">
            <a:noFill/>
            <a:miter lim="800000"/>
            <a:headEnd/>
            <a:tailEnd/>
          </a:ln>
        </p:spPr>
        <p:txBody>
          <a:bodyPr wrap="none" lIns="92075" tIns="46038" rIns="92075" bIns="46038">
            <a:spAutoFit/>
          </a:bodyPr>
          <a:lstStyle/>
          <a:p>
            <a:pPr algn="ctr"/>
            <a:r>
              <a:rPr lang="en-US" altLang="zh-TW" sz="1800" b="1"/>
              <a:t>G:</a:t>
            </a:r>
          </a:p>
        </p:txBody>
      </p:sp>
      <p:sp>
        <p:nvSpPr>
          <p:cNvPr id="6162" name="Rectangle 15"/>
          <p:cNvSpPr>
            <a:spLocks noChangeArrowheads="1"/>
          </p:cNvSpPr>
          <p:nvPr/>
        </p:nvSpPr>
        <p:spPr bwMode="auto">
          <a:xfrm>
            <a:off x="5321300" y="2986088"/>
            <a:ext cx="2012950" cy="366712"/>
          </a:xfrm>
          <a:prstGeom prst="rect">
            <a:avLst/>
          </a:prstGeom>
          <a:noFill/>
          <a:ln w="9525">
            <a:noFill/>
            <a:miter lim="800000"/>
            <a:headEnd/>
            <a:tailEnd/>
          </a:ln>
        </p:spPr>
        <p:txBody>
          <a:bodyPr wrap="none" lIns="92075" tIns="46038" rIns="92075" bIns="46038">
            <a:spAutoFit/>
          </a:bodyPr>
          <a:lstStyle/>
          <a:p>
            <a:pPr algn="ctr"/>
            <a:r>
              <a:rPr lang="en-US" altLang="zh-TW" sz="1800" b="1"/>
              <a:t>Who is this guy?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版面配置區 3"/>
          <p:cNvSpPr>
            <a:spLocks noGrp="1"/>
          </p:cNvSpPr>
          <p:nvPr>
            <p:ph type="dt" sz="quarter" idx="10"/>
          </p:nvPr>
        </p:nvSpPr>
        <p:spPr>
          <a:noFill/>
        </p:spPr>
        <p:txBody>
          <a:bodyPr/>
          <a:lstStyle/>
          <a:p>
            <a:pPr defTabSz="762000"/>
            <a:fld id="{DB0558BB-10E7-4F08-BAEE-0577E12C549B}" type="datetime1">
              <a:rPr lang="zh-TW" altLang="en-US" smtClean="0">
                <a:ea typeface="新細明體" charset="-120"/>
              </a:rPr>
              <a:pPr defTabSz="762000"/>
              <a:t>2010/12/28</a:t>
            </a:fld>
            <a:endParaRPr lang="en-US" altLang="zh-TW" smtClean="0">
              <a:ea typeface="新細明體" charset="-120"/>
            </a:endParaRPr>
          </a:p>
        </p:txBody>
      </p:sp>
      <p:sp>
        <p:nvSpPr>
          <p:cNvPr id="7171" name="頁尾版面配置區 4"/>
          <p:cNvSpPr>
            <a:spLocks noGrp="1"/>
          </p:cNvSpPr>
          <p:nvPr>
            <p:ph type="ftr" sz="quarter" idx="11"/>
          </p:nvPr>
        </p:nvSpPr>
        <p:spPr>
          <a:noFill/>
        </p:spPr>
        <p:txBody>
          <a:bodyPr/>
          <a:lstStyle/>
          <a:p>
            <a:pPr defTabSz="762000"/>
            <a:r>
              <a:rPr lang="en-US" altLang="zh-TW" smtClean="0">
                <a:ea typeface="新細明體" charset="-120"/>
              </a:rPr>
              <a:t> </a:t>
            </a:r>
          </a:p>
        </p:txBody>
      </p:sp>
      <p:sp>
        <p:nvSpPr>
          <p:cNvPr id="7172" name="投影片編號版面配置區 5"/>
          <p:cNvSpPr>
            <a:spLocks noGrp="1"/>
          </p:cNvSpPr>
          <p:nvPr>
            <p:ph type="sldNum" sz="quarter" idx="12"/>
          </p:nvPr>
        </p:nvSpPr>
        <p:spPr>
          <a:noFill/>
        </p:spPr>
        <p:txBody>
          <a:bodyPr/>
          <a:lstStyle/>
          <a:p>
            <a:pPr defTabSz="762000"/>
            <a:fld id="{CD1DBBC5-5D39-48DB-96EE-3A866EFC6A4D}" type="slidenum">
              <a:rPr lang="en-US" altLang="zh-TW" smtClean="0">
                <a:ea typeface="新細明體" charset="-120"/>
              </a:rPr>
              <a:pPr defTabSz="762000"/>
              <a:t>3</a:t>
            </a:fld>
            <a:endParaRPr lang="en-US" altLang="zh-TW" smtClean="0">
              <a:ea typeface="新細明體" charset="-120"/>
            </a:endParaRPr>
          </a:p>
        </p:txBody>
      </p:sp>
      <p:sp>
        <p:nvSpPr>
          <p:cNvPr id="126978" name="Rectangle 1026"/>
          <p:cNvSpPr>
            <a:spLocks noGrp="1" noChangeArrowheads="1"/>
          </p:cNvSpPr>
          <p:nvPr>
            <p:ph type="title"/>
          </p:nvPr>
        </p:nvSpPr>
        <p:spPr/>
        <p:txBody>
          <a:bodyPr/>
          <a:lstStyle/>
          <a:p>
            <a:pPr>
              <a:defRPr/>
            </a:pPr>
            <a:r>
              <a:rPr lang="en-US" altLang="zh-TW" smtClean="0"/>
              <a:t>Biometric Identification</a:t>
            </a:r>
          </a:p>
        </p:txBody>
      </p:sp>
      <p:sp>
        <p:nvSpPr>
          <p:cNvPr id="7174" name="Rectangle 1027"/>
          <p:cNvSpPr>
            <a:spLocks noGrp="1" noChangeArrowheads="1"/>
          </p:cNvSpPr>
          <p:nvPr>
            <p:ph type="body" idx="1"/>
          </p:nvPr>
        </p:nvSpPr>
        <p:spPr>
          <a:noFill/>
        </p:spPr>
        <p:txBody>
          <a:bodyPr/>
          <a:lstStyle/>
          <a:p>
            <a:pPr marL="0" indent="0"/>
            <a:r>
              <a:rPr lang="en-US" altLang="zh-TW" smtClean="0"/>
              <a:t>Identification of people from their physical characteristics, such as</a:t>
            </a:r>
          </a:p>
          <a:p>
            <a:pPr lvl="1"/>
            <a:r>
              <a:rPr lang="en-US" altLang="zh-TW" smtClean="0"/>
              <a:t>faces</a:t>
            </a:r>
          </a:p>
          <a:p>
            <a:pPr lvl="1"/>
            <a:r>
              <a:rPr lang="en-US" altLang="zh-TW" smtClean="0"/>
              <a:t>voices</a:t>
            </a:r>
          </a:p>
          <a:p>
            <a:pPr lvl="1"/>
            <a:r>
              <a:rPr lang="en-US" altLang="zh-TW" smtClean="0"/>
              <a:t>fingerprints</a:t>
            </a:r>
          </a:p>
          <a:p>
            <a:pPr lvl="1"/>
            <a:r>
              <a:rPr lang="en-US" altLang="zh-TW" smtClean="0"/>
              <a:t>palm prints</a:t>
            </a:r>
          </a:p>
          <a:p>
            <a:pPr lvl="1"/>
            <a:r>
              <a:rPr lang="en-US" altLang="zh-TW" smtClean="0"/>
              <a:t>hand vein distributions</a:t>
            </a:r>
          </a:p>
          <a:p>
            <a:pPr lvl="1"/>
            <a:r>
              <a:rPr lang="en-US" altLang="zh-TW" smtClean="0"/>
              <a:t>hand shapes and sizes</a:t>
            </a:r>
          </a:p>
          <a:p>
            <a:pPr lvl="1"/>
            <a:r>
              <a:rPr lang="en-US" altLang="zh-TW" smtClean="0"/>
              <a:t>retinal scans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dirty="0"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4</a:t>
            </a:fld>
            <a:endParaRPr lang="en-US" altLang="zh-TW"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FR via PCA</a:t>
            </a:r>
          </a:p>
        </p:txBody>
      </p:sp>
      <p:sp>
        <p:nvSpPr>
          <p:cNvPr id="86019" name="Rectangle 3">
            <a:hlinkClick r:id="" action="ppaction://hlinkshowjump?jump=lastslide"/>
          </p:cNvPr>
          <p:cNvSpPr>
            <a:spLocks noGrp="1" noChangeArrowheads="1"/>
          </p:cNvSpPr>
          <p:nvPr>
            <p:ph type="body" idx="1"/>
          </p:nvPr>
        </p:nvSpPr>
        <p:spPr>
          <a:xfrm>
            <a:off x="1028700" y="1536700"/>
            <a:ext cx="7658100" cy="4457700"/>
          </a:xfrm>
        </p:spPr>
        <p:txBody>
          <a:bodyPr/>
          <a:lstStyle/>
          <a:p>
            <a:pPr marL="0" indent="0">
              <a:lnSpc>
                <a:spcPct val="95000"/>
              </a:lnSpc>
            </a:pPr>
            <a:r>
              <a:rPr lang="en-US" altLang="zh-TW" dirty="0" smtClean="0"/>
              <a:t>First paper:</a:t>
            </a:r>
          </a:p>
          <a:p>
            <a:pPr lvl="1">
              <a:lnSpc>
                <a:spcPct val="90000"/>
              </a:lnSpc>
            </a:pPr>
            <a:r>
              <a:rPr lang="en-US" altLang="zh-TW" dirty="0" smtClean="0"/>
              <a:t>M. Turk and A. </a:t>
            </a:r>
            <a:r>
              <a:rPr lang="en-US" altLang="zh-TW" dirty="0" err="1" smtClean="0"/>
              <a:t>Pentland</a:t>
            </a:r>
            <a:r>
              <a:rPr lang="en-US" altLang="zh-TW" dirty="0" smtClean="0"/>
              <a:t>, "</a:t>
            </a:r>
            <a:r>
              <a:rPr lang="en-US" altLang="zh-TW" dirty="0" err="1" smtClean="0"/>
              <a:t>Eigenfaces</a:t>
            </a:r>
            <a:r>
              <a:rPr lang="en-US" altLang="zh-TW" dirty="0" smtClean="0"/>
              <a:t> for Recognition", Journal of Cognitive Neuroscience, vol. 3, no. 1, pp. 71-86, 1991</a:t>
            </a:r>
          </a:p>
          <a:p>
            <a:pPr marL="0" indent="0">
              <a:lnSpc>
                <a:spcPct val="95000"/>
              </a:lnSpc>
            </a:pPr>
            <a:r>
              <a:rPr lang="en-US" altLang="zh-TW" dirty="0" smtClean="0"/>
              <a:t>Characteristics</a:t>
            </a:r>
          </a:p>
          <a:p>
            <a:pPr lvl="1">
              <a:lnSpc>
                <a:spcPct val="90000"/>
              </a:lnSpc>
            </a:pPr>
            <a:r>
              <a:rPr lang="en-US" altLang="zh-TW" dirty="0" smtClean="0"/>
              <a:t>Efficient computation</a:t>
            </a:r>
          </a:p>
          <a:p>
            <a:pPr lvl="1">
              <a:lnSpc>
                <a:spcPct val="90000"/>
              </a:lnSpc>
            </a:pPr>
            <a:r>
              <a:rPr lang="en-US" altLang="zh-TW" dirty="0" smtClean="0"/>
              <a:t>Proven mathematics</a:t>
            </a:r>
          </a:p>
          <a:p>
            <a:pPr lvl="1">
              <a:lnSpc>
                <a:spcPct val="90000"/>
              </a:lnSpc>
            </a:pPr>
            <a:r>
              <a:rPr lang="en-US" altLang="zh-TW" dirty="0" smtClean="0"/>
              <a:t>Applicable to face detection</a:t>
            </a:r>
          </a:p>
          <a:p>
            <a:pPr lvl="1">
              <a:lnSpc>
                <a:spcPct val="90000"/>
              </a:lnSpc>
            </a:pPr>
            <a:endParaRPr lang="en-US" altLang="zh-TW" dirty="0" smtClean="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5</a:t>
            </a:fld>
            <a:endParaRPr lang="en-US" altLang="zh-TW"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Problem Definition</a:t>
            </a:r>
          </a:p>
        </p:txBody>
      </p:sp>
      <p:sp>
        <p:nvSpPr>
          <p:cNvPr id="86019" name="Rectangle 3">
            <a:hlinkClick r:id="" action="ppaction://hlinkshowjump?jump=lastslide"/>
          </p:cNvPr>
          <p:cNvSpPr>
            <a:spLocks noGrp="1" noChangeArrowheads="1"/>
          </p:cNvSpPr>
          <p:nvPr>
            <p:ph type="body" idx="1"/>
          </p:nvPr>
        </p:nvSpPr>
        <p:spPr>
          <a:xfrm>
            <a:off x="1028700" y="1536700"/>
            <a:ext cx="7658100" cy="4457700"/>
          </a:xfrm>
        </p:spPr>
        <p:txBody>
          <a:bodyPr/>
          <a:lstStyle/>
          <a:p>
            <a:pPr marL="0" indent="0">
              <a:lnSpc>
                <a:spcPct val="95000"/>
              </a:lnSpc>
            </a:pPr>
            <a:r>
              <a:rPr lang="en-US" altLang="zh-TW" dirty="0" smtClean="0"/>
              <a:t>Input</a:t>
            </a:r>
          </a:p>
          <a:p>
            <a:pPr lvl="1">
              <a:lnSpc>
                <a:spcPct val="90000"/>
              </a:lnSpc>
            </a:pPr>
            <a:r>
              <a:rPr lang="en-US" altLang="zh-TW" dirty="0" smtClean="0"/>
              <a:t>A dataset of face images of n person</a:t>
            </a:r>
          </a:p>
          <a:p>
            <a:pPr lvl="1">
              <a:lnSpc>
                <a:spcPct val="90000"/>
              </a:lnSpc>
            </a:pPr>
            <a:r>
              <a:rPr lang="en-US" altLang="zh-TW" dirty="0" smtClean="0"/>
              <a:t>An unknown person’s face image</a:t>
            </a:r>
          </a:p>
          <a:p>
            <a:pPr marL="0" indent="0">
              <a:lnSpc>
                <a:spcPct val="95000"/>
              </a:lnSpc>
            </a:pPr>
            <a:r>
              <a:rPr lang="en-US" altLang="zh-TW" dirty="0" smtClean="0"/>
              <a:t>Output:</a:t>
            </a:r>
          </a:p>
          <a:p>
            <a:pPr lvl="1">
              <a:lnSpc>
                <a:spcPct val="90000"/>
              </a:lnSpc>
            </a:pPr>
            <a:r>
              <a:rPr lang="en-US" altLang="zh-TW" dirty="0" smtClean="0"/>
              <a:t>Determine the identity of the unknown person</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90000"/>
              </a:lnSpc>
              <a:defRPr/>
            </a:pPr>
            <a:r>
              <a:rPr lang="en-US" altLang="zh-TW" dirty="0" smtClean="0"/>
              <a:t>ATT Face Dataset</a:t>
            </a:r>
          </a:p>
        </p:txBody>
      </p:sp>
      <p:sp>
        <p:nvSpPr>
          <p:cNvPr id="86019" name="Rectangle 3">
            <a:hlinkClick r:id="" action="ppaction://hlinkshowjump?jump=lastslide"/>
          </p:cNvPr>
          <p:cNvSpPr>
            <a:spLocks noGrp="1" noChangeArrowheads="1"/>
          </p:cNvSpPr>
          <p:nvPr>
            <p:ph sz="half" idx="1"/>
          </p:nvPr>
        </p:nvSpPr>
        <p:spPr/>
        <p:txBody>
          <a:bodyPr/>
          <a:lstStyle/>
          <a:p>
            <a:pPr marL="0" indent="0">
              <a:lnSpc>
                <a:spcPct val="95000"/>
              </a:lnSpc>
            </a:pPr>
            <a:r>
              <a:rPr lang="en-US" altLang="zh-TW" dirty="0" smtClean="0"/>
              <a:t>Origin</a:t>
            </a:r>
          </a:p>
          <a:p>
            <a:pPr lvl="1">
              <a:lnSpc>
                <a:spcPct val="90000"/>
              </a:lnSpc>
            </a:pPr>
            <a:r>
              <a:rPr lang="en-US" altLang="zh-TW" dirty="0" smtClean="0"/>
              <a:t>Olivetti Research Laboratory, 1992~1994</a:t>
            </a:r>
          </a:p>
          <a:p>
            <a:pPr marL="0" indent="0">
              <a:lnSpc>
                <a:spcPct val="95000"/>
              </a:lnSpc>
            </a:pPr>
            <a:r>
              <a:rPr lang="en-US" altLang="zh-TW" dirty="0" smtClean="0"/>
              <a:t>Stats:</a:t>
            </a:r>
          </a:p>
          <a:p>
            <a:pPr lvl="1">
              <a:lnSpc>
                <a:spcPct val="90000"/>
              </a:lnSpc>
            </a:pPr>
            <a:r>
              <a:rPr lang="en-US" altLang="zh-TW" dirty="0" smtClean="0"/>
              <a:t>40 subjects, each with 10 images</a:t>
            </a:r>
          </a:p>
          <a:p>
            <a:pPr>
              <a:lnSpc>
                <a:spcPct val="90000"/>
              </a:lnSpc>
            </a:pPr>
            <a:r>
              <a:rPr lang="en-US" altLang="zh-TW" dirty="0" smtClean="0"/>
              <a:t>Characteristics</a:t>
            </a:r>
          </a:p>
          <a:p>
            <a:pPr lvl="1">
              <a:lnSpc>
                <a:spcPct val="90000"/>
              </a:lnSpc>
            </a:pPr>
            <a:r>
              <a:rPr lang="en-US" altLang="zh-TW" dirty="0" smtClean="0"/>
              <a:t>Same-size photos of black and white</a:t>
            </a:r>
          </a:p>
          <a:p>
            <a:pPr lvl="1">
              <a:lnSpc>
                <a:spcPct val="90000"/>
              </a:lnSpc>
            </a:pPr>
            <a:r>
              <a:rPr lang="en-US" altLang="zh-TW" dirty="0" smtClean="0"/>
              <a:t>Centered faces of different poses</a:t>
            </a:r>
          </a:p>
          <a:p>
            <a:pPr>
              <a:lnSpc>
                <a:spcPct val="90000"/>
              </a:lnSpc>
            </a:pPr>
            <a:endParaRPr lang="en-US" altLang="zh-TW" dirty="0" smtClean="0"/>
          </a:p>
          <a:p>
            <a:pPr lvl="1">
              <a:lnSpc>
                <a:spcPct val="90000"/>
              </a:lnSpc>
              <a:buNone/>
            </a:pPr>
            <a:endParaRPr lang="en-US" altLang="zh-TW" dirty="0" smtClean="0"/>
          </a:p>
        </p:txBody>
      </p:sp>
      <p:sp>
        <p:nvSpPr>
          <p:cNvPr id="16" name="內容版面配置區 15"/>
          <p:cNvSpPr>
            <a:spLocks noGrp="1"/>
          </p:cNvSpPr>
          <p:nvPr>
            <p:ph sz="half" idx="2"/>
          </p:nvPr>
        </p:nvSpPr>
        <p:spPr/>
        <p:txBody>
          <a:bodyPr/>
          <a:lstStyle/>
          <a:p>
            <a:endParaRPr lang="zh-TW" altLang="en-US"/>
          </a:p>
        </p:txBody>
      </p:sp>
      <p:sp>
        <p:nvSpPr>
          <p:cNvPr id="3074" name="日期版面配置區 3"/>
          <p:cNvSpPr>
            <a:spLocks noGrp="1"/>
          </p:cNvSpPr>
          <p:nvPr>
            <p:ph type="dt" sz="half"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6</a:t>
            </a:fld>
            <a:endParaRPr lang="en-US" altLang="zh-TW" dirty="0" smtClean="0"/>
          </a:p>
        </p:txBody>
      </p:sp>
      <p:sp>
        <p:nvSpPr>
          <p:cNvPr id="4915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5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5" name="Picture 2"/>
          <p:cNvPicPr>
            <a:picLocks noChangeAspect="1" noChangeArrowheads="1"/>
          </p:cNvPicPr>
          <p:nvPr/>
        </p:nvPicPr>
        <p:blipFill>
          <a:blip r:embed="rId3" cstate="print"/>
          <a:srcRect/>
          <a:stretch>
            <a:fillRect/>
          </a:stretch>
        </p:blipFill>
        <p:spPr bwMode="auto">
          <a:xfrm>
            <a:off x="4932040" y="1528415"/>
            <a:ext cx="4068762" cy="40608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a:xfrm>
            <a:off x="683568" y="404664"/>
            <a:ext cx="8382000" cy="1139825"/>
          </a:xfrm>
        </p:spPr>
        <p:txBody>
          <a:bodyPr/>
          <a:lstStyle/>
          <a:p>
            <a:pPr eaLnBrk="1" hangingPunct="1"/>
            <a:r>
              <a:rPr lang="en-GB" altLang="zh-TW" dirty="0" smtClean="0">
                <a:ea typeface="新細明體" charset="-120"/>
              </a:rPr>
              <a:t>Face Recognition via PCA</a:t>
            </a:r>
          </a:p>
        </p:txBody>
      </p:sp>
      <p:pic>
        <p:nvPicPr>
          <p:cNvPr id="1030" name="Picture 5"/>
          <p:cNvPicPr>
            <a:picLocks noChangeAspect="1" noChangeArrowheads="1"/>
          </p:cNvPicPr>
          <p:nvPr/>
        </p:nvPicPr>
        <p:blipFill>
          <a:blip r:embed="rId4" cstate="print"/>
          <a:srcRect/>
          <a:stretch>
            <a:fillRect/>
          </a:stretch>
        </p:blipFill>
        <p:spPr bwMode="auto">
          <a:xfrm>
            <a:off x="495300" y="1968500"/>
            <a:ext cx="457200" cy="4476750"/>
          </a:xfrm>
          <a:prstGeom prst="rect">
            <a:avLst/>
          </a:prstGeom>
          <a:noFill/>
          <a:ln w="9525">
            <a:noFill/>
            <a:miter lim="800000"/>
            <a:headEnd/>
            <a:tailEnd/>
          </a:ln>
        </p:spPr>
      </p:pic>
      <p:sp>
        <p:nvSpPr>
          <p:cNvPr id="1031" name="Rectangle 6"/>
          <p:cNvSpPr>
            <a:spLocks noChangeArrowheads="1"/>
          </p:cNvSpPr>
          <p:nvPr/>
        </p:nvSpPr>
        <p:spPr bwMode="auto">
          <a:xfrm>
            <a:off x="498475" y="1951038"/>
            <a:ext cx="471488" cy="4494212"/>
          </a:xfrm>
          <a:prstGeom prst="rect">
            <a:avLst/>
          </a:prstGeom>
          <a:noFill/>
          <a:ln w="57150">
            <a:solidFill>
              <a:schemeClr val="accent1"/>
            </a:solidFill>
            <a:miter lim="800000"/>
            <a:headEnd/>
            <a:tailEnd/>
          </a:ln>
        </p:spPr>
        <p:txBody>
          <a:bodyPr wrap="none" anchor="ctr"/>
          <a:lstStyle/>
          <a:p>
            <a:endParaRPr lang="en-US"/>
          </a:p>
        </p:txBody>
      </p:sp>
      <p:grpSp>
        <p:nvGrpSpPr>
          <p:cNvPr id="2" name="Group 7"/>
          <p:cNvGrpSpPr>
            <a:grpSpLocks/>
          </p:cNvGrpSpPr>
          <p:nvPr/>
        </p:nvGrpSpPr>
        <p:grpSpPr bwMode="auto">
          <a:xfrm>
            <a:off x="890588" y="2082800"/>
            <a:ext cx="1395412" cy="2138363"/>
            <a:chOff x="561" y="1572"/>
            <a:chExt cx="879" cy="1347"/>
          </a:xfrm>
        </p:grpSpPr>
        <p:pic>
          <p:nvPicPr>
            <p:cNvPr id="1067" name="Picture 8"/>
            <p:cNvPicPr>
              <a:picLocks noChangeAspect="1" noChangeArrowheads="1"/>
            </p:cNvPicPr>
            <p:nvPr/>
          </p:nvPicPr>
          <p:blipFill>
            <a:blip r:embed="rId5" cstate="print"/>
            <a:srcRect/>
            <a:stretch>
              <a:fillRect/>
            </a:stretch>
          </p:blipFill>
          <p:spPr bwMode="auto">
            <a:xfrm>
              <a:off x="686" y="2247"/>
              <a:ext cx="552" cy="672"/>
            </a:xfrm>
            <a:prstGeom prst="rect">
              <a:avLst/>
            </a:prstGeom>
            <a:noFill/>
            <a:ln w="9525">
              <a:noFill/>
              <a:miter lim="800000"/>
              <a:headEnd/>
              <a:tailEnd/>
            </a:ln>
          </p:spPr>
        </p:pic>
        <p:sp>
          <p:nvSpPr>
            <p:cNvPr id="1068" name="Rectangle 9"/>
            <p:cNvSpPr>
              <a:spLocks noChangeArrowheads="1"/>
            </p:cNvSpPr>
            <p:nvPr/>
          </p:nvSpPr>
          <p:spPr bwMode="auto">
            <a:xfrm>
              <a:off x="561" y="1572"/>
              <a:ext cx="879" cy="502"/>
            </a:xfrm>
            <a:prstGeom prst="rect">
              <a:avLst/>
            </a:prstGeom>
            <a:noFill/>
            <a:ln w="9525">
              <a:noFill/>
              <a:miter lim="800000"/>
              <a:headEnd/>
              <a:tailEnd/>
            </a:ln>
          </p:spPr>
          <p:txBody>
            <a:bodyPr/>
            <a:lstStyle/>
            <a:p>
              <a:pPr marL="284163" indent="-284163"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Compute </a:t>
              </a:r>
            </a:p>
            <a:p>
              <a:pPr marL="284163" indent="-284163"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Mean Face</a:t>
              </a:r>
            </a:p>
          </p:txBody>
        </p:sp>
        <p:sp>
          <p:nvSpPr>
            <p:cNvPr id="1069" name="Line 10"/>
            <p:cNvSpPr>
              <a:spLocks noChangeShapeType="1"/>
            </p:cNvSpPr>
            <p:nvPr/>
          </p:nvSpPr>
          <p:spPr bwMode="auto">
            <a:xfrm flipH="1">
              <a:off x="957" y="2071"/>
              <a:ext cx="2" cy="179"/>
            </a:xfrm>
            <a:prstGeom prst="line">
              <a:avLst/>
            </a:prstGeom>
            <a:noFill/>
            <a:ln w="38100">
              <a:solidFill>
                <a:schemeClr val="accent1"/>
              </a:solidFill>
              <a:round/>
              <a:headEnd/>
              <a:tailEnd type="triangle" w="med" len="med"/>
            </a:ln>
          </p:spPr>
          <p:txBody>
            <a:bodyPr/>
            <a:lstStyle/>
            <a:p>
              <a:endParaRPr lang="zh-TW" altLang="en-US"/>
            </a:p>
          </p:txBody>
        </p:sp>
        <p:sp>
          <p:nvSpPr>
            <p:cNvPr id="1070" name="Line 11"/>
            <p:cNvSpPr>
              <a:spLocks noChangeShapeType="1"/>
            </p:cNvSpPr>
            <p:nvPr/>
          </p:nvSpPr>
          <p:spPr bwMode="auto">
            <a:xfrm>
              <a:off x="622" y="2078"/>
              <a:ext cx="350" cy="0"/>
            </a:xfrm>
            <a:prstGeom prst="line">
              <a:avLst/>
            </a:prstGeom>
            <a:noFill/>
            <a:ln w="38100">
              <a:solidFill>
                <a:schemeClr val="accent1"/>
              </a:solidFill>
              <a:round/>
              <a:headEnd/>
              <a:tailEnd/>
            </a:ln>
          </p:spPr>
          <p:txBody>
            <a:bodyPr/>
            <a:lstStyle/>
            <a:p>
              <a:endParaRPr lang="zh-TW" altLang="en-US"/>
            </a:p>
          </p:txBody>
        </p:sp>
      </p:grpSp>
      <p:grpSp>
        <p:nvGrpSpPr>
          <p:cNvPr id="3" name="Group 12"/>
          <p:cNvGrpSpPr>
            <a:grpSpLocks/>
          </p:cNvGrpSpPr>
          <p:nvPr/>
        </p:nvGrpSpPr>
        <p:grpSpPr bwMode="auto">
          <a:xfrm>
            <a:off x="733425" y="1611313"/>
            <a:ext cx="8197850" cy="2460625"/>
            <a:chOff x="462" y="1275"/>
            <a:chExt cx="5164" cy="1550"/>
          </a:xfrm>
        </p:grpSpPr>
        <p:sp>
          <p:nvSpPr>
            <p:cNvPr id="1060" name="Rectangle 13"/>
            <p:cNvSpPr>
              <a:spLocks noChangeArrowheads="1"/>
            </p:cNvSpPr>
            <p:nvPr/>
          </p:nvSpPr>
          <p:spPr bwMode="auto">
            <a:xfrm>
              <a:off x="4332" y="2511"/>
              <a:ext cx="1266" cy="314"/>
            </a:xfrm>
            <a:prstGeom prst="rect">
              <a:avLst/>
            </a:prstGeom>
            <a:noFill/>
            <a:ln w="9525">
              <a:noFill/>
              <a:miter lim="800000"/>
              <a:headEnd/>
              <a:tailEnd/>
            </a:ln>
          </p:spPr>
          <p:txBody>
            <a:bodyPr/>
            <a:lstStyle/>
            <a:p>
              <a:pPr marL="284163" indent="-284163"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Facial Signatures</a:t>
              </a:r>
            </a:p>
          </p:txBody>
        </p:sp>
        <p:grpSp>
          <p:nvGrpSpPr>
            <p:cNvPr id="4" name="Group 14"/>
            <p:cNvGrpSpPr>
              <a:grpSpLocks/>
            </p:cNvGrpSpPr>
            <p:nvPr/>
          </p:nvGrpSpPr>
          <p:grpSpPr bwMode="auto">
            <a:xfrm>
              <a:off x="462" y="1275"/>
              <a:ext cx="5164" cy="1260"/>
              <a:chOff x="462" y="1275"/>
              <a:chExt cx="5164" cy="1260"/>
            </a:xfrm>
          </p:grpSpPr>
          <p:pic>
            <p:nvPicPr>
              <p:cNvPr id="1062" name="Picture 15"/>
              <p:cNvPicPr>
                <a:picLocks noChangeAspect="1" noChangeArrowheads="1"/>
              </p:cNvPicPr>
              <p:nvPr/>
            </p:nvPicPr>
            <p:blipFill>
              <a:blip r:embed="rId6" cstate="print"/>
              <a:srcRect l="4659" t="17558" r="5989" b="2290"/>
              <a:stretch>
                <a:fillRect/>
              </a:stretch>
            </p:blipFill>
            <p:spPr bwMode="auto">
              <a:xfrm>
                <a:off x="4278" y="1481"/>
                <a:ext cx="1348" cy="1054"/>
              </a:xfrm>
              <a:prstGeom prst="rect">
                <a:avLst/>
              </a:prstGeom>
              <a:noFill/>
              <a:ln w="9525">
                <a:noFill/>
                <a:miter lim="800000"/>
                <a:headEnd/>
                <a:tailEnd/>
              </a:ln>
            </p:spPr>
          </p:pic>
          <p:sp>
            <p:nvSpPr>
              <p:cNvPr id="1063" name="Line 16"/>
              <p:cNvSpPr>
                <a:spLocks noChangeShapeType="1"/>
              </p:cNvSpPr>
              <p:nvPr/>
            </p:nvSpPr>
            <p:spPr bwMode="auto">
              <a:xfrm>
                <a:off x="3951" y="2020"/>
                <a:ext cx="310" cy="1"/>
              </a:xfrm>
              <a:prstGeom prst="line">
                <a:avLst/>
              </a:prstGeom>
              <a:noFill/>
              <a:ln w="38100">
                <a:solidFill>
                  <a:schemeClr val="accent1"/>
                </a:solidFill>
                <a:round/>
                <a:headEnd/>
                <a:tailEnd type="triangle" w="med" len="med"/>
              </a:ln>
            </p:spPr>
            <p:txBody>
              <a:bodyPr/>
              <a:lstStyle/>
              <a:p>
                <a:endParaRPr lang="zh-TW" altLang="en-US"/>
              </a:p>
            </p:txBody>
          </p:sp>
          <p:sp>
            <p:nvSpPr>
              <p:cNvPr id="1064" name="Line 17"/>
              <p:cNvSpPr>
                <a:spLocks noChangeShapeType="1"/>
              </p:cNvSpPr>
              <p:nvPr/>
            </p:nvSpPr>
            <p:spPr bwMode="auto">
              <a:xfrm>
                <a:off x="462" y="1279"/>
                <a:ext cx="3637" cy="7"/>
              </a:xfrm>
              <a:prstGeom prst="line">
                <a:avLst/>
              </a:prstGeom>
              <a:noFill/>
              <a:ln w="38100">
                <a:solidFill>
                  <a:schemeClr val="accent1"/>
                </a:solidFill>
                <a:round/>
                <a:headEnd/>
                <a:tailEnd/>
              </a:ln>
            </p:spPr>
            <p:txBody>
              <a:bodyPr/>
              <a:lstStyle/>
              <a:p>
                <a:endParaRPr lang="zh-TW" altLang="en-US"/>
              </a:p>
            </p:txBody>
          </p:sp>
          <p:sp>
            <p:nvSpPr>
              <p:cNvPr id="1065" name="Line 18"/>
              <p:cNvSpPr>
                <a:spLocks noChangeShapeType="1"/>
              </p:cNvSpPr>
              <p:nvPr/>
            </p:nvSpPr>
            <p:spPr bwMode="auto">
              <a:xfrm flipH="1">
                <a:off x="472" y="1275"/>
                <a:ext cx="1" cy="222"/>
              </a:xfrm>
              <a:prstGeom prst="line">
                <a:avLst/>
              </a:prstGeom>
              <a:noFill/>
              <a:ln w="38100">
                <a:solidFill>
                  <a:schemeClr val="accent1"/>
                </a:solidFill>
                <a:round/>
                <a:headEnd/>
                <a:tailEnd/>
              </a:ln>
            </p:spPr>
            <p:txBody>
              <a:bodyPr/>
              <a:lstStyle/>
              <a:p>
                <a:endParaRPr lang="zh-TW" altLang="en-US"/>
              </a:p>
            </p:txBody>
          </p:sp>
          <p:sp>
            <p:nvSpPr>
              <p:cNvPr id="1066" name="Line 19"/>
              <p:cNvSpPr>
                <a:spLocks noChangeShapeType="1"/>
              </p:cNvSpPr>
              <p:nvPr/>
            </p:nvSpPr>
            <p:spPr bwMode="auto">
              <a:xfrm flipH="1">
                <a:off x="4085" y="1275"/>
                <a:ext cx="7" cy="742"/>
              </a:xfrm>
              <a:prstGeom prst="line">
                <a:avLst/>
              </a:prstGeom>
              <a:noFill/>
              <a:ln w="38100">
                <a:solidFill>
                  <a:schemeClr val="accent1"/>
                </a:solidFill>
                <a:round/>
                <a:headEnd/>
                <a:tailEnd/>
              </a:ln>
            </p:spPr>
            <p:txBody>
              <a:bodyPr/>
              <a:lstStyle/>
              <a:p>
                <a:endParaRPr lang="zh-TW" altLang="en-US"/>
              </a:p>
            </p:txBody>
          </p:sp>
        </p:grpSp>
      </p:grpSp>
      <p:sp>
        <p:nvSpPr>
          <p:cNvPr id="1058" name="Line 21"/>
          <p:cNvSpPr>
            <a:spLocks noChangeShapeType="1"/>
          </p:cNvSpPr>
          <p:nvPr/>
        </p:nvSpPr>
        <p:spPr bwMode="auto">
          <a:xfrm flipH="1">
            <a:off x="1117204" y="6135698"/>
            <a:ext cx="1588" cy="30956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zh-TW" altLang="en-US"/>
          </a:p>
        </p:txBody>
      </p:sp>
      <p:sp>
        <p:nvSpPr>
          <p:cNvPr id="1059" name="Text Box 22"/>
          <p:cNvSpPr txBox="1">
            <a:spLocks noChangeArrowheads="1"/>
          </p:cNvSpPr>
          <p:nvPr/>
        </p:nvSpPr>
        <p:spPr bwMode="auto">
          <a:xfrm>
            <a:off x="1115616" y="6134110"/>
            <a:ext cx="525464" cy="338138"/>
          </a:xfrm>
          <a:prstGeom prst="rect">
            <a:avLst/>
          </a:prstGeom>
          <a:noFill/>
          <a:ln w="9525">
            <a:noFill/>
            <a:miter lim="800000"/>
            <a:headEnd/>
            <a:tailEnd/>
          </a:ln>
        </p:spPr>
        <p:txBody>
          <a:bodyPr wrap="none">
            <a:spAutoFit/>
          </a:bodyPr>
          <a:lstStyle/>
          <a:p>
            <a:pPr algn="l"/>
            <a:r>
              <a:rPr lang="en-GB" altLang="zh-TW" sz="1600" dirty="0" smtClean="0">
                <a:ea typeface="新細明體" charset="-120"/>
              </a:rPr>
              <a:t>400</a:t>
            </a:r>
            <a:endParaRPr lang="en-GB" altLang="zh-TW" sz="1600" dirty="0">
              <a:ea typeface="新細明體" charset="-120"/>
            </a:endParaRPr>
          </a:p>
        </p:txBody>
      </p:sp>
      <p:pic>
        <p:nvPicPr>
          <p:cNvPr id="1051" name="Picture 24"/>
          <p:cNvPicPr>
            <a:picLocks noChangeAspect="1" noChangeArrowheads="1"/>
          </p:cNvPicPr>
          <p:nvPr/>
        </p:nvPicPr>
        <p:blipFill>
          <a:blip r:embed="rId7" cstate="print"/>
          <a:srcRect/>
          <a:stretch>
            <a:fillRect/>
          </a:stretch>
        </p:blipFill>
        <p:spPr bwMode="auto">
          <a:xfrm>
            <a:off x="2159000" y="1951038"/>
            <a:ext cx="452438" cy="4906962"/>
          </a:xfrm>
          <a:prstGeom prst="rect">
            <a:avLst/>
          </a:prstGeom>
          <a:noFill/>
          <a:ln w="9525">
            <a:noFill/>
            <a:miter lim="800000"/>
            <a:headEnd/>
            <a:tailEnd/>
          </a:ln>
        </p:spPr>
      </p:pic>
      <p:sp>
        <p:nvSpPr>
          <p:cNvPr id="1052" name="Rectangle 25"/>
          <p:cNvSpPr>
            <a:spLocks noChangeArrowheads="1"/>
          </p:cNvSpPr>
          <p:nvPr/>
        </p:nvSpPr>
        <p:spPr bwMode="auto">
          <a:xfrm>
            <a:off x="1058863" y="4660900"/>
            <a:ext cx="1049338" cy="498475"/>
          </a:xfrm>
          <a:prstGeom prst="rect">
            <a:avLst/>
          </a:prstGeom>
          <a:noFill/>
          <a:ln w="9525">
            <a:noFill/>
            <a:miter lim="800000"/>
            <a:headEnd/>
            <a:tailEnd/>
          </a:ln>
        </p:spPr>
        <p:txBody>
          <a:bodyPr/>
          <a:lstStyle/>
          <a:p>
            <a:pPr marL="284163" indent="-284163"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Subtract</a:t>
            </a:r>
          </a:p>
        </p:txBody>
      </p:sp>
      <p:sp>
        <p:nvSpPr>
          <p:cNvPr id="1053" name="Line 26"/>
          <p:cNvSpPr>
            <a:spLocks noChangeShapeType="1"/>
          </p:cNvSpPr>
          <p:nvPr/>
        </p:nvSpPr>
        <p:spPr bwMode="auto">
          <a:xfrm>
            <a:off x="981075" y="4632325"/>
            <a:ext cx="1165225" cy="1587"/>
          </a:xfrm>
          <a:prstGeom prst="line">
            <a:avLst/>
          </a:prstGeom>
          <a:noFill/>
          <a:ln w="38100">
            <a:solidFill>
              <a:schemeClr val="accent1"/>
            </a:solidFill>
            <a:round/>
            <a:headEnd/>
            <a:tailEnd type="triangle" w="med" len="med"/>
          </a:ln>
        </p:spPr>
        <p:txBody>
          <a:bodyPr/>
          <a:lstStyle/>
          <a:p>
            <a:endParaRPr lang="zh-TW" altLang="en-US"/>
          </a:p>
        </p:txBody>
      </p:sp>
      <p:sp>
        <p:nvSpPr>
          <p:cNvPr id="1054" name="Line 27"/>
          <p:cNvSpPr>
            <a:spLocks noChangeShapeType="1"/>
          </p:cNvSpPr>
          <p:nvPr/>
        </p:nvSpPr>
        <p:spPr bwMode="auto">
          <a:xfrm flipH="1">
            <a:off x="1522413" y="4224338"/>
            <a:ext cx="1588" cy="414337"/>
          </a:xfrm>
          <a:prstGeom prst="line">
            <a:avLst/>
          </a:prstGeom>
          <a:noFill/>
          <a:ln w="38100">
            <a:solidFill>
              <a:schemeClr val="accent1"/>
            </a:solidFill>
            <a:round/>
            <a:headEnd/>
            <a:tailEnd/>
          </a:ln>
        </p:spPr>
        <p:txBody>
          <a:bodyPr/>
          <a:lstStyle/>
          <a:p>
            <a:endParaRPr lang="zh-TW" altLang="en-US"/>
          </a:p>
        </p:txBody>
      </p:sp>
      <p:grpSp>
        <p:nvGrpSpPr>
          <p:cNvPr id="8" name="Group 31"/>
          <p:cNvGrpSpPr>
            <a:grpSpLocks/>
          </p:cNvGrpSpPr>
          <p:nvPr/>
        </p:nvGrpSpPr>
        <p:grpSpPr bwMode="auto">
          <a:xfrm>
            <a:off x="2349500" y="1954213"/>
            <a:ext cx="2281239" cy="4840287"/>
            <a:chOff x="1480" y="1491"/>
            <a:chExt cx="1437" cy="3049"/>
          </a:xfrm>
        </p:grpSpPr>
        <p:grpSp>
          <p:nvGrpSpPr>
            <p:cNvPr id="9" name="Group 32"/>
            <p:cNvGrpSpPr>
              <a:grpSpLocks/>
            </p:cNvGrpSpPr>
            <p:nvPr/>
          </p:nvGrpSpPr>
          <p:grpSpPr bwMode="auto">
            <a:xfrm>
              <a:off x="1480" y="1491"/>
              <a:ext cx="1386" cy="3049"/>
              <a:chOff x="1480" y="1491"/>
              <a:chExt cx="1386" cy="3049"/>
            </a:xfrm>
          </p:grpSpPr>
          <p:pic>
            <p:nvPicPr>
              <p:cNvPr id="1048" name="Picture 33"/>
              <p:cNvPicPr>
                <a:picLocks noChangeAspect="1" noChangeArrowheads="1"/>
              </p:cNvPicPr>
              <p:nvPr/>
            </p:nvPicPr>
            <p:blipFill>
              <a:blip r:embed="rId8" cstate="print"/>
              <a:srcRect/>
              <a:stretch>
                <a:fillRect/>
              </a:stretch>
            </p:blipFill>
            <p:spPr bwMode="auto">
              <a:xfrm>
                <a:off x="2572" y="1491"/>
                <a:ext cx="294" cy="3049"/>
              </a:xfrm>
              <a:prstGeom prst="rect">
                <a:avLst/>
              </a:prstGeom>
              <a:noFill/>
              <a:ln w="9525">
                <a:noFill/>
                <a:miter lim="800000"/>
                <a:headEnd/>
                <a:tailEnd/>
              </a:ln>
            </p:spPr>
          </p:pic>
          <p:sp>
            <p:nvSpPr>
              <p:cNvPr id="1049" name="Rectangle 34"/>
              <p:cNvSpPr>
                <a:spLocks noChangeArrowheads="1"/>
              </p:cNvSpPr>
              <p:nvPr/>
            </p:nvSpPr>
            <p:spPr bwMode="auto">
              <a:xfrm>
                <a:off x="1480" y="2666"/>
                <a:ext cx="1266" cy="314"/>
              </a:xfrm>
              <a:prstGeom prst="rect">
                <a:avLst/>
              </a:prstGeom>
              <a:noFill/>
              <a:ln w="9525">
                <a:noFill/>
                <a:miter lim="800000"/>
                <a:headEnd/>
                <a:tailEnd/>
              </a:ln>
            </p:spPr>
            <p:txBody>
              <a:bodyPr/>
              <a:lstStyle/>
              <a:p>
                <a:pPr marL="284163" indent="-284163"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Compute</a:t>
                </a:r>
              </a:p>
              <a:p>
                <a:pPr marL="284163" indent="-284163"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Eigenvectors</a:t>
                </a:r>
              </a:p>
              <a:p>
                <a:pPr marL="284163" indent="-284163"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(Eigenfaces)</a:t>
                </a:r>
              </a:p>
            </p:txBody>
          </p:sp>
          <p:sp>
            <p:nvSpPr>
              <p:cNvPr id="1050" name="Line 35"/>
              <p:cNvSpPr>
                <a:spLocks noChangeShapeType="1"/>
              </p:cNvSpPr>
              <p:nvPr/>
            </p:nvSpPr>
            <p:spPr bwMode="auto">
              <a:xfrm flipV="1">
                <a:off x="1662" y="2658"/>
                <a:ext cx="898" cy="1"/>
              </a:xfrm>
              <a:prstGeom prst="line">
                <a:avLst/>
              </a:prstGeom>
              <a:noFill/>
              <a:ln w="38100">
                <a:solidFill>
                  <a:schemeClr val="accent1"/>
                </a:solidFill>
                <a:round/>
                <a:headEnd/>
                <a:tailEnd type="triangle" w="med" len="med"/>
              </a:ln>
            </p:spPr>
            <p:txBody>
              <a:bodyPr/>
              <a:lstStyle/>
              <a:p>
                <a:endParaRPr lang="zh-TW" altLang="en-US"/>
              </a:p>
            </p:txBody>
          </p:sp>
        </p:grpSp>
        <p:sp>
          <p:nvSpPr>
            <p:cNvPr id="1046" name="Line 37"/>
            <p:cNvSpPr>
              <a:spLocks noChangeShapeType="1"/>
            </p:cNvSpPr>
            <p:nvPr/>
          </p:nvSpPr>
          <p:spPr bwMode="auto">
            <a:xfrm flipH="1">
              <a:off x="2916" y="4125"/>
              <a:ext cx="1" cy="195"/>
            </a:xfrm>
            <a:prstGeom prst="line">
              <a:avLst/>
            </a:prstGeom>
            <a:noFill/>
            <a:ln w="38100">
              <a:solidFill>
                <a:schemeClr val="tx1"/>
              </a:solidFill>
              <a:round/>
              <a:headEnd/>
              <a:tailEnd type="triangle" w="med" len="med"/>
            </a:ln>
          </p:spPr>
          <p:txBody>
            <a:bodyPr/>
            <a:lstStyle/>
            <a:p>
              <a:endParaRPr lang="zh-TW" altLang="en-US"/>
            </a:p>
          </p:txBody>
        </p:sp>
      </p:grpSp>
      <p:grpSp>
        <p:nvGrpSpPr>
          <p:cNvPr id="11" name="Group 39"/>
          <p:cNvGrpSpPr>
            <a:grpSpLocks/>
          </p:cNvGrpSpPr>
          <p:nvPr/>
        </p:nvGrpSpPr>
        <p:grpSpPr bwMode="auto">
          <a:xfrm>
            <a:off x="4548188" y="2060848"/>
            <a:ext cx="2097087" cy="3233737"/>
            <a:chOff x="2865" y="1491"/>
            <a:chExt cx="1321" cy="2037"/>
          </a:xfrm>
        </p:grpSpPr>
        <p:pic>
          <p:nvPicPr>
            <p:cNvPr id="1040" name="Picture 40"/>
            <p:cNvPicPr>
              <a:picLocks noChangeAspect="1" noChangeArrowheads="1"/>
            </p:cNvPicPr>
            <p:nvPr/>
          </p:nvPicPr>
          <p:blipFill>
            <a:blip r:embed="rId9" cstate="print"/>
            <a:srcRect/>
            <a:stretch>
              <a:fillRect/>
            </a:stretch>
          </p:blipFill>
          <p:spPr bwMode="auto">
            <a:xfrm>
              <a:off x="3657" y="1495"/>
              <a:ext cx="276" cy="2033"/>
            </a:xfrm>
            <a:prstGeom prst="rect">
              <a:avLst/>
            </a:prstGeom>
            <a:noFill/>
            <a:ln w="9525">
              <a:noFill/>
              <a:miter lim="800000"/>
              <a:headEnd/>
              <a:tailEnd/>
            </a:ln>
          </p:spPr>
        </p:pic>
        <p:sp>
          <p:nvSpPr>
            <p:cNvPr id="1041" name="AutoShape 41"/>
            <p:cNvSpPr>
              <a:spLocks/>
            </p:cNvSpPr>
            <p:nvPr/>
          </p:nvSpPr>
          <p:spPr bwMode="auto">
            <a:xfrm>
              <a:off x="2865" y="1491"/>
              <a:ext cx="141" cy="2028"/>
            </a:xfrm>
            <a:prstGeom prst="rightBrace">
              <a:avLst>
                <a:gd name="adj1" fmla="val 49675"/>
                <a:gd name="adj2" fmla="val 49852"/>
              </a:avLst>
            </a:prstGeom>
            <a:noFill/>
            <a:ln w="38100">
              <a:solidFill>
                <a:schemeClr val="accent1"/>
              </a:solidFill>
              <a:round/>
              <a:headEnd/>
              <a:tailEnd/>
            </a:ln>
          </p:spPr>
          <p:txBody>
            <a:bodyPr wrap="none" anchor="ctr"/>
            <a:lstStyle/>
            <a:p>
              <a:endParaRPr lang="en-US"/>
            </a:p>
          </p:txBody>
        </p:sp>
        <p:sp>
          <p:nvSpPr>
            <p:cNvPr id="1042" name="Rectangle 42"/>
            <p:cNvSpPr>
              <a:spLocks noChangeArrowheads="1"/>
            </p:cNvSpPr>
            <p:nvPr/>
          </p:nvSpPr>
          <p:spPr bwMode="auto">
            <a:xfrm>
              <a:off x="2920" y="1800"/>
              <a:ext cx="1266" cy="314"/>
            </a:xfrm>
            <a:prstGeom prst="rect">
              <a:avLst/>
            </a:prstGeom>
            <a:noFill/>
            <a:ln w="9525">
              <a:noFill/>
              <a:miter lim="800000"/>
              <a:headEnd/>
              <a:tailEnd/>
            </a:ln>
          </p:spPr>
          <p:txBody>
            <a:bodyPr/>
            <a:lstStyle/>
            <a:p>
              <a:pPr marL="284163" indent="-284163" algn="l"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Select 6</a:t>
              </a:r>
            </a:p>
            <a:p>
              <a:pPr marL="284163" indent="-284163" algn="l"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Principal</a:t>
              </a:r>
            </a:p>
            <a:p>
              <a:pPr marL="284163" indent="-284163" algn="l" eaLnBrk="1" hangingPunct="1">
                <a:spcBef>
                  <a:spcPct val="20000"/>
                </a:spcBef>
                <a:buClr>
                  <a:srgbClr val="215383"/>
                </a:buClr>
                <a:buSzPct val="95000"/>
                <a:buFont typeface="Wingdings" pitchFamily="2" charset="2"/>
                <a:buNone/>
              </a:pPr>
              <a:r>
                <a:rPr lang="en-GB" altLang="zh-TW" sz="1600" b="0">
                  <a:latin typeface="Arial" charset="0"/>
                  <a:ea typeface="新細明體" charset="-120"/>
                </a:rPr>
                <a:t>Eigenfaces</a:t>
              </a:r>
            </a:p>
          </p:txBody>
        </p:sp>
        <p:sp>
          <p:nvSpPr>
            <p:cNvPr id="1043" name="Line 43"/>
            <p:cNvSpPr>
              <a:spLocks noChangeShapeType="1"/>
            </p:cNvSpPr>
            <p:nvPr/>
          </p:nvSpPr>
          <p:spPr bwMode="auto">
            <a:xfrm>
              <a:off x="3004" y="2501"/>
              <a:ext cx="646" cy="2"/>
            </a:xfrm>
            <a:prstGeom prst="line">
              <a:avLst/>
            </a:prstGeom>
            <a:noFill/>
            <a:ln w="38100">
              <a:solidFill>
                <a:schemeClr val="accent1"/>
              </a:solidFill>
              <a:round/>
              <a:headEnd/>
              <a:tailEnd type="triangle" w="med" len="med"/>
            </a:ln>
          </p:spPr>
          <p:txBody>
            <a:bodyPr/>
            <a:lstStyle/>
            <a:p>
              <a:endParaRPr lang="zh-TW" altLang="en-US"/>
            </a:p>
          </p:txBody>
        </p:sp>
      </p:grpSp>
      <p:sp>
        <p:nvSpPr>
          <p:cNvPr id="1243181" name="Freeform 45"/>
          <p:cNvSpPr>
            <a:spLocks/>
          </p:cNvSpPr>
          <p:nvPr/>
        </p:nvSpPr>
        <p:spPr bwMode="auto">
          <a:xfrm>
            <a:off x="6012160" y="5373216"/>
            <a:ext cx="2423542" cy="714375"/>
          </a:xfrm>
          <a:custGeom>
            <a:avLst/>
            <a:gdLst>
              <a:gd name="T0" fmla="*/ 0 w 1412"/>
              <a:gd name="T1" fmla="*/ 2147483647 h 450"/>
              <a:gd name="T2" fmla="*/ 2147483647 w 1412"/>
              <a:gd name="T3" fmla="*/ 2147483647 h 450"/>
              <a:gd name="T4" fmla="*/ 2147483647 w 1412"/>
              <a:gd name="T5" fmla="*/ 2147483647 h 450"/>
              <a:gd name="T6" fmla="*/ 2147483647 w 1412"/>
              <a:gd name="T7" fmla="*/ 0 h 450"/>
              <a:gd name="T8" fmla="*/ 0 60000 65536"/>
              <a:gd name="T9" fmla="*/ 0 60000 65536"/>
              <a:gd name="T10" fmla="*/ 0 60000 65536"/>
              <a:gd name="T11" fmla="*/ 0 60000 65536"/>
              <a:gd name="T12" fmla="*/ 0 w 1412"/>
              <a:gd name="T13" fmla="*/ 0 h 450"/>
              <a:gd name="T14" fmla="*/ 1412 w 1412"/>
              <a:gd name="T15" fmla="*/ 450 h 450"/>
            </a:gdLst>
            <a:ahLst/>
            <a:cxnLst>
              <a:cxn ang="T8">
                <a:pos x="T0" y="T1"/>
              </a:cxn>
              <a:cxn ang="T9">
                <a:pos x="T2" y="T3"/>
              </a:cxn>
              <a:cxn ang="T10">
                <a:pos x="T4" y="T5"/>
              </a:cxn>
              <a:cxn ang="T11">
                <a:pos x="T6" y="T7"/>
              </a:cxn>
            </a:cxnLst>
            <a:rect l="T12" t="T13" r="T14" b="T15"/>
            <a:pathLst>
              <a:path w="1412" h="450">
                <a:moveTo>
                  <a:pt x="0" y="13"/>
                </a:moveTo>
                <a:cubicBezTo>
                  <a:pt x="98" y="151"/>
                  <a:pt x="197" y="290"/>
                  <a:pt x="396" y="353"/>
                </a:cubicBezTo>
                <a:cubicBezTo>
                  <a:pt x="595" y="416"/>
                  <a:pt x="1026" y="450"/>
                  <a:pt x="1195" y="391"/>
                </a:cubicBezTo>
                <a:cubicBezTo>
                  <a:pt x="1364" y="332"/>
                  <a:pt x="1388" y="166"/>
                  <a:pt x="1412" y="0"/>
                </a:cubicBezTo>
              </a:path>
            </a:pathLst>
          </a:cu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243182" name="Freeform 46"/>
          <p:cNvSpPr>
            <a:spLocks/>
          </p:cNvSpPr>
          <p:nvPr/>
        </p:nvSpPr>
        <p:spPr bwMode="auto">
          <a:xfrm>
            <a:off x="8112125" y="3884613"/>
            <a:ext cx="295275" cy="546100"/>
          </a:xfrm>
          <a:custGeom>
            <a:avLst/>
            <a:gdLst>
              <a:gd name="T0" fmla="*/ 0 w 180"/>
              <a:gd name="T1" fmla="*/ 0 h 439"/>
              <a:gd name="T2" fmla="*/ 2147483647 w 180"/>
              <a:gd name="T3" fmla="*/ 2147483647 h 439"/>
              <a:gd name="T4" fmla="*/ 2147483647 w 180"/>
              <a:gd name="T5" fmla="*/ 2147483647 h 439"/>
              <a:gd name="T6" fmla="*/ 0 60000 65536"/>
              <a:gd name="T7" fmla="*/ 0 60000 65536"/>
              <a:gd name="T8" fmla="*/ 0 60000 65536"/>
              <a:gd name="T9" fmla="*/ 0 w 180"/>
              <a:gd name="T10" fmla="*/ 0 h 439"/>
              <a:gd name="T11" fmla="*/ 180 w 180"/>
              <a:gd name="T12" fmla="*/ 439 h 439"/>
            </a:gdLst>
            <a:ahLst/>
            <a:cxnLst>
              <a:cxn ang="T6">
                <a:pos x="T0" y="T1"/>
              </a:cxn>
              <a:cxn ang="T7">
                <a:pos x="T2" y="T3"/>
              </a:cxn>
              <a:cxn ang="T8">
                <a:pos x="T4" y="T5"/>
              </a:cxn>
            </a:cxnLst>
            <a:rect l="T9" t="T10" r="T11" b="T12"/>
            <a:pathLst>
              <a:path w="180" h="439">
                <a:moveTo>
                  <a:pt x="0" y="0"/>
                </a:moveTo>
                <a:cubicBezTo>
                  <a:pt x="65" y="68"/>
                  <a:pt x="130" y="137"/>
                  <a:pt x="155" y="210"/>
                </a:cubicBezTo>
                <a:cubicBezTo>
                  <a:pt x="180" y="283"/>
                  <a:pt x="149" y="402"/>
                  <a:pt x="148" y="439"/>
                </a:cubicBezTo>
              </a:path>
            </a:pathLst>
          </a:cu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graphicFrame>
        <p:nvGraphicFramePr>
          <p:cNvPr id="73731" name="Object 3"/>
          <p:cNvGraphicFramePr>
            <a:graphicFrameLocks noChangeAspect="1"/>
          </p:cNvGraphicFramePr>
          <p:nvPr/>
        </p:nvGraphicFramePr>
        <p:xfrm>
          <a:off x="7007225" y="4437063"/>
          <a:ext cx="1628775" cy="954087"/>
        </p:xfrm>
        <a:graphic>
          <a:graphicData uri="http://schemas.openxmlformats.org/presentationml/2006/ole">
            <p:oleObj spid="_x0000_s73731" name="Equation" r:id="rId10" imgW="736560" imgH="431640" progId="Equation.DSMT4">
              <p:embed/>
            </p:oleObj>
          </a:graphicData>
        </a:graphic>
      </p:graphicFrame>
      <p:sp>
        <p:nvSpPr>
          <p:cNvPr id="51" name="Line 21"/>
          <p:cNvSpPr>
            <a:spLocks noChangeShapeType="1"/>
          </p:cNvSpPr>
          <p:nvPr/>
        </p:nvSpPr>
        <p:spPr bwMode="auto">
          <a:xfrm flipH="1">
            <a:off x="2701380" y="6166892"/>
            <a:ext cx="1588" cy="30956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zh-TW" altLang="en-US"/>
          </a:p>
        </p:txBody>
      </p:sp>
      <p:sp>
        <p:nvSpPr>
          <p:cNvPr id="52" name="Text Box 22"/>
          <p:cNvSpPr txBox="1">
            <a:spLocks noChangeArrowheads="1"/>
          </p:cNvSpPr>
          <p:nvPr/>
        </p:nvSpPr>
        <p:spPr bwMode="auto">
          <a:xfrm>
            <a:off x="2699792" y="6165304"/>
            <a:ext cx="525464" cy="338138"/>
          </a:xfrm>
          <a:prstGeom prst="rect">
            <a:avLst/>
          </a:prstGeom>
          <a:noFill/>
          <a:ln w="9525">
            <a:noFill/>
            <a:miter lim="800000"/>
            <a:headEnd/>
            <a:tailEnd/>
          </a:ln>
        </p:spPr>
        <p:txBody>
          <a:bodyPr wrap="none">
            <a:spAutoFit/>
          </a:bodyPr>
          <a:lstStyle/>
          <a:p>
            <a:pPr algn="l"/>
            <a:r>
              <a:rPr lang="en-GB" altLang="zh-TW" sz="1600" dirty="0" smtClean="0">
                <a:ea typeface="新細明體" charset="-120"/>
              </a:rPr>
              <a:t>400</a:t>
            </a:r>
            <a:endParaRPr lang="en-GB" altLang="zh-TW" sz="1600" dirty="0">
              <a:ea typeface="新細明體" charset="-120"/>
            </a:endParaRPr>
          </a:p>
        </p:txBody>
      </p:sp>
      <p:sp>
        <p:nvSpPr>
          <p:cNvPr id="53" name="Line 21"/>
          <p:cNvSpPr>
            <a:spLocks noChangeShapeType="1"/>
          </p:cNvSpPr>
          <p:nvPr/>
        </p:nvSpPr>
        <p:spPr bwMode="auto">
          <a:xfrm flipH="1">
            <a:off x="4645596" y="6166892"/>
            <a:ext cx="1588" cy="30956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zh-TW" altLang="en-US"/>
          </a:p>
        </p:txBody>
      </p:sp>
      <p:sp>
        <p:nvSpPr>
          <p:cNvPr id="54" name="Text Box 22"/>
          <p:cNvSpPr txBox="1">
            <a:spLocks noChangeArrowheads="1"/>
          </p:cNvSpPr>
          <p:nvPr/>
        </p:nvSpPr>
        <p:spPr bwMode="auto">
          <a:xfrm>
            <a:off x="4644008" y="6165304"/>
            <a:ext cx="525464" cy="338138"/>
          </a:xfrm>
          <a:prstGeom prst="rect">
            <a:avLst/>
          </a:prstGeom>
          <a:noFill/>
          <a:ln w="9525">
            <a:noFill/>
            <a:miter lim="800000"/>
            <a:headEnd/>
            <a:tailEnd/>
          </a:ln>
        </p:spPr>
        <p:txBody>
          <a:bodyPr wrap="none">
            <a:spAutoFit/>
          </a:bodyPr>
          <a:lstStyle/>
          <a:p>
            <a:pPr algn="l"/>
            <a:r>
              <a:rPr lang="en-GB" altLang="zh-TW" sz="1600" dirty="0" smtClean="0">
                <a:ea typeface="新細明體" charset="-120"/>
              </a:rPr>
              <a:t>400</a:t>
            </a:r>
            <a:endParaRPr lang="en-GB" altLang="zh-TW" sz="1600" dirty="0">
              <a:ea typeface="新細明體"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8</a:t>
            </a:fld>
            <a:endParaRPr lang="en-US" altLang="zh-TW" dirty="0"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Steps of Feature Extraction via PCA</a:t>
            </a:r>
          </a:p>
        </p:txBody>
      </p:sp>
      <p:sp>
        <p:nvSpPr>
          <p:cNvPr id="86019" name="Rectangle 3">
            <a:hlinkClick r:id="" action="ppaction://hlinkshowjump?jump=lastslide"/>
          </p:cNvPr>
          <p:cNvSpPr>
            <a:spLocks noGrp="1" noChangeArrowheads="1"/>
          </p:cNvSpPr>
          <p:nvPr>
            <p:ph type="body" idx="1"/>
          </p:nvPr>
        </p:nvSpPr>
        <p:spPr>
          <a:xfrm>
            <a:off x="1028700" y="1536700"/>
            <a:ext cx="7658100" cy="4457700"/>
          </a:xfrm>
        </p:spPr>
        <p:txBody>
          <a:bodyPr/>
          <a:lstStyle/>
          <a:p>
            <a:pPr marL="0" indent="0">
              <a:lnSpc>
                <a:spcPct val="95000"/>
              </a:lnSpc>
            </a:pPr>
            <a:r>
              <a:rPr lang="en-US" altLang="zh-TW" dirty="0" smtClean="0"/>
              <a:t>3 simple steps:</a:t>
            </a:r>
          </a:p>
          <a:p>
            <a:pPr marL="914400" lvl="1" indent="-457200">
              <a:lnSpc>
                <a:spcPct val="90000"/>
              </a:lnSpc>
              <a:buFont typeface="+mj-lt"/>
              <a:buAutoNum type="arabicPeriod"/>
            </a:pPr>
            <a:r>
              <a:rPr lang="en-US" altLang="zh-TW" dirty="0" smtClean="0"/>
              <a:t>Data preprocessing</a:t>
            </a:r>
          </a:p>
          <a:p>
            <a:pPr marL="1371600" lvl="2" indent="-457200">
              <a:lnSpc>
                <a:spcPct val="90000"/>
              </a:lnSpc>
            </a:pPr>
            <a:r>
              <a:rPr lang="en-US" altLang="zh-TW" dirty="0" smtClean="0"/>
              <a:t>Each sample image is rearranged into a column vector of length 112*92=10304. All images are put into a matrix F of size 10304x400.</a:t>
            </a:r>
          </a:p>
          <a:p>
            <a:pPr marL="1371600" lvl="2" indent="-457200">
              <a:lnSpc>
                <a:spcPct val="90000"/>
              </a:lnSpc>
            </a:pPr>
            <a:r>
              <a:rPr lang="en-US" altLang="zh-TW" dirty="0" smtClean="0"/>
              <a:t>Mean face is subtracted from each column.</a:t>
            </a:r>
          </a:p>
          <a:p>
            <a:pPr marL="914400" lvl="1" indent="-457200">
              <a:lnSpc>
                <a:spcPct val="90000"/>
              </a:lnSpc>
              <a:buFont typeface="+mj-lt"/>
              <a:buAutoNum type="arabicPeriod"/>
            </a:pPr>
            <a:r>
              <a:rPr lang="en-US" altLang="zh-TW" dirty="0" smtClean="0"/>
              <a:t>PCA</a:t>
            </a:r>
          </a:p>
          <a:p>
            <a:pPr marL="1371600" lvl="2" indent="-457200">
              <a:lnSpc>
                <a:spcPct val="90000"/>
              </a:lnSpc>
            </a:pPr>
            <a:r>
              <a:rPr lang="en-US" altLang="zh-TW" dirty="0" smtClean="0"/>
              <a:t>Find the eigenvectors of F*F’.</a:t>
            </a:r>
          </a:p>
          <a:p>
            <a:pPr marL="914400" lvl="1" indent="-457200">
              <a:lnSpc>
                <a:spcPct val="90000"/>
              </a:lnSpc>
              <a:buFont typeface="+mj-lt"/>
              <a:buAutoNum type="arabicPeriod"/>
            </a:pPr>
            <a:r>
              <a:rPr lang="en-US" altLang="zh-TW" dirty="0" smtClean="0"/>
              <a:t>Projection</a:t>
            </a:r>
          </a:p>
          <a:p>
            <a:pPr marL="1371600" lvl="2" indent="-457200">
              <a:lnSpc>
                <a:spcPct val="90000"/>
              </a:lnSpc>
            </a:pPr>
            <a:r>
              <a:rPr lang="en-US" altLang="zh-TW" dirty="0" smtClean="0"/>
              <a:t>Select top k eigenvectors with k largest </a:t>
            </a:r>
            <a:r>
              <a:rPr lang="en-US" altLang="zh-TW" dirty="0" err="1" smtClean="0"/>
              <a:t>eigenvalues</a:t>
            </a:r>
            <a:r>
              <a:rPr lang="en-US" altLang="zh-TW" dirty="0" smtClean="0"/>
              <a:t> </a:t>
            </a:r>
            <a:r>
              <a:rPr lang="en-US" altLang="zh-TW" dirty="0" smtClean="0">
                <a:sym typeface="Wingdings" pitchFamily="2" charset="2"/>
              </a:rPr>
              <a:t> k </a:t>
            </a:r>
            <a:r>
              <a:rPr lang="en-US" altLang="zh-TW" dirty="0" err="1" smtClean="0">
                <a:sym typeface="Wingdings" pitchFamily="2" charset="2"/>
              </a:rPr>
              <a:t>eigenfaces</a:t>
            </a:r>
            <a:r>
              <a:rPr lang="en-US" altLang="zh-TW" dirty="0" smtClean="0">
                <a:sym typeface="Wingdings" pitchFamily="2" charset="2"/>
              </a:rPr>
              <a:t>!</a:t>
            </a:r>
            <a:endParaRPr lang="en-US" altLang="zh-TW" dirty="0" smtClean="0"/>
          </a:p>
          <a:p>
            <a:pPr marL="1371600" lvl="2" indent="-457200">
              <a:lnSpc>
                <a:spcPct val="90000"/>
              </a:lnSpc>
            </a:pPr>
            <a:r>
              <a:rPr lang="en-US" altLang="zh-TW" dirty="0" smtClean="0"/>
              <a:t>Do projection along these </a:t>
            </a:r>
            <a:r>
              <a:rPr lang="en-US" altLang="zh-TW" dirty="0" err="1" smtClean="0"/>
              <a:t>eigenfaces</a:t>
            </a:r>
            <a:r>
              <a:rPr lang="en-US" altLang="zh-TW" dirty="0" smtClean="0"/>
              <a:t> to find new features for classification</a:t>
            </a:r>
          </a:p>
          <a:p>
            <a:pPr marL="1371600" lvl="2" indent="-457200">
              <a:lnSpc>
                <a:spcPct val="90000"/>
              </a:lnSpc>
              <a:buNone/>
            </a:pPr>
            <a:endParaRPr lang="en-US" altLang="zh-TW" dirty="0" smtClean="0"/>
          </a:p>
          <a:p>
            <a:pPr lvl="1">
              <a:lnSpc>
                <a:spcPct val="90000"/>
              </a:lnSpc>
            </a:pPr>
            <a:endParaRPr lang="en-US" altLang="zh-TW" dirty="0" smtClean="0"/>
          </a:p>
          <a:p>
            <a:pPr lvl="2">
              <a:lnSpc>
                <a:spcPct val="90000"/>
              </a:lnSpc>
            </a:pPr>
            <a:endParaRPr lang="en-US" altLang="zh-TW" sz="1400" dirty="0" smtClean="0"/>
          </a:p>
        </p:txBody>
      </p:sp>
      <p:sp>
        <p:nvSpPr>
          <p:cNvPr id="4915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5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1" name="Rectangle 7"/>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3" name="Rectangle 9"/>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5" name="Rectangle 11"/>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日期版面配置區 3"/>
          <p:cNvSpPr>
            <a:spLocks noGrp="1"/>
          </p:cNvSpPr>
          <p:nvPr>
            <p:ph type="dt" sz="quarter" idx="10"/>
          </p:nvPr>
        </p:nvSpPr>
        <p:spPr>
          <a:noFill/>
        </p:spPr>
        <p:txBody>
          <a:bodyPr/>
          <a:lstStyle/>
          <a:p>
            <a:pPr defTabSz="762000"/>
            <a:fld id="{B00B82C3-B145-4234-B033-0E8FF9D8081F}" type="datetime1">
              <a:rPr lang="zh-TW" altLang="en-US" smtClean="0"/>
              <a:pPr defTabSz="762000"/>
              <a:t>2010/12/28</a:t>
            </a:fld>
            <a:endParaRPr lang="en-US" altLang="zh-TW" smtClean="0"/>
          </a:p>
        </p:txBody>
      </p:sp>
      <p:sp>
        <p:nvSpPr>
          <p:cNvPr id="3075" name="頁尾版面配置區 4"/>
          <p:cNvSpPr>
            <a:spLocks noGrp="1"/>
          </p:cNvSpPr>
          <p:nvPr>
            <p:ph type="ftr" sz="quarter" idx="11"/>
          </p:nvPr>
        </p:nvSpPr>
        <p:spPr>
          <a:noFill/>
        </p:spPr>
        <p:txBody>
          <a:bodyPr/>
          <a:lstStyle/>
          <a:p>
            <a:pPr defTabSz="762000"/>
            <a:r>
              <a:rPr lang="en-US" altLang="zh-TW" dirty="0" smtClean="0"/>
              <a:t> </a:t>
            </a:r>
          </a:p>
        </p:txBody>
      </p:sp>
      <p:sp>
        <p:nvSpPr>
          <p:cNvPr id="3076" name="投影片編號版面配置區 5"/>
          <p:cNvSpPr>
            <a:spLocks noGrp="1"/>
          </p:cNvSpPr>
          <p:nvPr>
            <p:ph type="sldNum" sz="quarter" idx="12"/>
          </p:nvPr>
        </p:nvSpPr>
        <p:spPr>
          <a:noFill/>
        </p:spPr>
        <p:txBody>
          <a:bodyPr/>
          <a:lstStyle/>
          <a:p>
            <a:pPr defTabSz="762000"/>
            <a:fld id="{660F99CA-E351-41F1-B387-A96644477C23}" type="slidenum">
              <a:rPr lang="en-US" altLang="zh-TW" smtClean="0"/>
              <a:pPr defTabSz="762000"/>
              <a:t>9</a:t>
            </a:fld>
            <a:endParaRPr lang="en-US" altLang="zh-TW" dirty="0" smtClean="0"/>
          </a:p>
        </p:txBody>
      </p:sp>
      <p:sp>
        <p:nvSpPr>
          <p:cNvPr id="86018" name="Rectangle 2"/>
          <p:cNvSpPr>
            <a:spLocks noGrp="1" noChangeArrowheads="1"/>
          </p:cNvSpPr>
          <p:nvPr>
            <p:ph type="title"/>
          </p:nvPr>
        </p:nvSpPr>
        <p:spPr/>
        <p:txBody>
          <a:bodyPr/>
          <a:lstStyle/>
          <a:p>
            <a:pPr>
              <a:lnSpc>
                <a:spcPct val="90000"/>
              </a:lnSpc>
              <a:defRPr/>
            </a:pPr>
            <a:r>
              <a:rPr lang="en-US" altLang="zh-TW" dirty="0" smtClean="0"/>
              <a:t>Details for Step 2: PCA</a:t>
            </a:r>
          </a:p>
        </p:txBody>
      </p:sp>
      <p:sp>
        <p:nvSpPr>
          <p:cNvPr id="86019" name="Rectangle 3">
            <a:hlinkClick r:id="" action="ppaction://hlinkshowjump?jump=lastslide"/>
          </p:cNvPr>
          <p:cNvSpPr>
            <a:spLocks noGrp="1" noChangeArrowheads="1"/>
          </p:cNvSpPr>
          <p:nvPr>
            <p:ph type="body" idx="1"/>
          </p:nvPr>
        </p:nvSpPr>
        <p:spPr>
          <a:xfrm>
            <a:off x="1028700" y="1536700"/>
            <a:ext cx="7658100" cy="4457700"/>
          </a:xfrm>
        </p:spPr>
        <p:txBody>
          <a:bodyPr/>
          <a:lstStyle/>
          <a:p>
            <a:pPr marL="571500" indent="-457200">
              <a:lnSpc>
                <a:spcPct val="90000"/>
              </a:lnSpc>
            </a:pPr>
            <a:r>
              <a:rPr lang="en-US" altLang="zh-TW" dirty="0" smtClean="0"/>
              <a:t>Problem:           is large,10304x10304! (849MB!) How to compute the eigenvectors of          ?</a:t>
            </a:r>
          </a:p>
          <a:p>
            <a:pPr marL="0" indent="0">
              <a:lnSpc>
                <a:spcPct val="95000"/>
              </a:lnSpc>
            </a:pPr>
            <a:r>
              <a:rPr lang="en-US" altLang="zh-TW" dirty="0" smtClean="0"/>
              <a:t>Observation:</a:t>
            </a:r>
          </a:p>
          <a:p>
            <a:pPr marL="914400" lvl="1" indent="-457200">
              <a:lnSpc>
                <a:spcPct val="90000"/>
              </a:lnSpc>
            </a:pPr>
            <a:r>
              <a:rPr lang="en-US" altLang="zh-TW" dirty="0" smtClean="0"/>
              <a:t>If u is the eigenvector of F’F, then Fu is the eigenvector of FF’.</a:t>
            </a:r>
          </a:p>
          <a:p>
            <a:pPr marL="914400" lvl="1" indent="-457200">
              <a:lnSpc>
                <a:spcPct val="90000"/>
              </a:lnSpc>
            </a:pPr>
            <a:r>
              <a:rPr lang="en-US" altLang="zh-TW" dirty="0" smtClean="0"/>
              <a:t>If </a:t>
            </a:r>
            <a:r>
              <a:rPr lang="en-US" altLang="zh-TW" dirty="0" smtClean="0">
                <a:latin typeface="Symbol" pitchFamily="18" charset="2"/>
              </a:rPr>
              <a:t>l</a:t>
            </a:r>
            <a:r>
              <a:rPr lang="en-US" altLang="zh-TW" dirty="0" smtClean="0"/>
              <a:t> is the </a:t>
            </a:r>
            <a:r>
              <a:rPr lang="en-US" altLang="zh-TW" dirty="0" err="1" smtClean="0"/>
              <a:t>eigenvalue</a:t>
            </a:r>
            <a:r>
              <a:rPr lang="en-US" altLang="zh-TW" dirty="0" smtClean="0"/>
              <a:t> of F’F, then </a:t>
            </a:r>
            <a:r>
              <a:rPr lang="en-US" altLang="zh-TW" dirty="0" smtClean="0">
                <a:latin typeface="Symbol" pitchFamily="18" charset="2"/>
              </a:rPr>
              <a:t>l</a:t>
            </a:r>
            <a:r>
              <a:rPr lang="en-US" altLang="zh-TW" dirty="0" smtClean="0"/>
              <a:t> is also the </a:t>
            </a:r>
            <a:r>
              <a:rPr lang="en-US" altLang="zh-TW" dirty="0" err="1" smtClean="0"/>
              <a:t>eigenvalue</a:t>
            </a:r>
            <a:r>
              <a:rPr lang="en-US" altLang="zh-TW" dirty="0" smtClean="0"/>
              <a:t> of FF’.</a:t>
            </a:r>
          </a:p>
          <a:p>
            <a:pPr marL="571500" indent="-457200">
              <a:lnSpc>
                <a:spcPct val="90000"/>
              </a:lnSpc>
            </a:pPr>
            <a:endParaRPr lang="en-US" altLang="zh-TW" dirty="0" smtClean="0"/>
          </a:p>
          <a:p>
            <a:pPr marL="571500" indent="-457200">
              <a:lnSpc>
                <a:spcPct val="90000"/>
              </a:lnSpc>
            </a:pPr>
            <a:endParaRPr lang="en-US" altLang="zh-TW" dirty="0" smtClean="0"/>
          </a:p>
          <a:p>
            <a:pPr marL="0" indent="0">
              <a:lnSpc>
                <a:spcPct val="95000"/>
              </a:lnSpc>
            </a:pPr>
            <a:r>
              <a:rPr lang="en-US" altLang="zh-TW" dirty="0" smtClean="0"/>
              <a:t>Note that:</a:t>
            </a:r>
          </a:p>
          <a:p>
            <a:pPr marL="914400" lvl="1" indent="-457200">
              <a:lnSpc>
                <a:spcPct val="90000"/>
              </a:lnSpc>
            </a:pPr>
            <a:r>
              <a:rPr lang="en-US" altLang="zh-TW" dirty="0" smtClean="0"/>
              <a:t>FF’ has 10304 </a:t>
            </a:r>
            <a:r>
              <a:rPr lang="en-US" altLang="zh-TW" dirty="0" err="1" smtClean="0"/>
              <a:t>eigenvalues</a:t>
            </a:r>
            <a:r>
              <a:rPr lang="en-US" altLang="zh-TW" dirty="0" smtClean="0"/>
              <a:t>.</a:t>
            </a:r>
          </a:p>
          <a:p>
            <a:pPr marL="914400" lvl="1" indent="-457200">
              <a:lnSpc>
                <a:spcPct val="90000"/>
              </a:lnSpc>
            </a:pPr>
            <a:r>
              <a:rPr lang="en-US" altLang="zh-TW" dirty="0" smtClean="0"/>
              <a:t>F’F has 400 </a:t>
            </a:r>
            <a:r>
              <a:rPr lang="en-US" altLang="zh-TW" dirty="0" err="1" smtClean="0"/>
              <a:t>eigenvalues</a:t>
            </a:r>
            <a:r>
              <a:rPr lang="en-US" altLang="zh-TW" dirty="0" smtClean="0"/>
              <a:t>, corresponding to the 400 largest </a:t>
            </a:r>
            <a:r>
              <a:rPr lang="en-US" altLang="zh-TW" dirty="0" err="1" smtClean="0"/>
              <a:t>eigenvalues</a:t>
            </a:r>
            <a:r>
              <a:rPr lang="en-US" altLang="zh-TW" dirty="0" smtClean="0"/>
              <a:t> of FF’.</a:t>
            </a:r>
          </a:p>
          <a:p>
            <a:pPr marL="571500" indent="-457200">
              <a:lnSpc>
                <a:spcPct val="90000"/>
              </a:lnSpc>
            </a:pPr>
            <a:endParaRPr lang="en-US" altLang="zh-TW" dirty="0" smtClean="0"/>
          </a:p>
          <a:p>
            <a:pPr marL="571500" indent="-457200">
              <a:lnSpc>
                <a:spcPct val="90000"/>
              </a:lnSpc>
            </a:pPr>
            <a:r>
              <a:rPr lang="en-US" altLang="zh-TW" dirty="0" smtClean="0"/>
              <a:t>                              </a:t>
            </a:r>
          </a:p>
          <a:p>
            <a:pPr lvl="1">
              <a:lnSpc>
                <a:spcPct val="90000"/>
              </a:lnSpc>
              <a:buNone/>
            </a:pPr>
            <a:endParaRPr lang="en-US" altLang="zh-TW" dirty="0" smtClean="0"/>
          </a:p>
          <a:p>
            <a:pPr lvl="2">
              <a:lnSpc>
                <a:spcPct val="90000"/>
              </a:lnSpc>
            </a:pPr>
            <a:endParaRPr lang="en-US" altLang="zh-TW" sz="1400" dirty="0" smtClean="0"/>
          </a:p>
        </p:txBody>
      </p:sp>
      <p:sp>
        <p:nvSpPr>
          <p:cNvPr id="49156" name="Rectangle 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5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916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1" name="Rectangle 7"/>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3" name="Rectangle 9"/>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5" name="Rectangle 11"/>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78" name="Rectangle 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0" name="Rectangle 8"/>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2" name="Rectangle 10"/>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4" name="Rectangle 12"/>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4286" name="Rectangle 14"/>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4285" name="Object 13"/>
          <p:cNvGraphicFramePr>
            <a:graphicFrameLocks noChangeAspect="1"/>
          </p:cNvGraphicFramePr>
          <p:nvPr/>
        </p:nvGraphicFramePr>
        <p:xfrm>
          <a:off x="1403648" y="4437112"/>
          <a:ext cx="7176702" cy="576064"/>
        </p:xfrm>
        <a:graphic>
          <a:graphicData uri="http://schemas.openxmlformats.org/presentationml/2006/ole">
            <p:oleObj spid="_x0000_s54285" name="Equation" r:id="rId4" imgW="3200400" imgH="253800" progId="Equation.DSMT4">
              <p:embed/>
            </p:oleObj>
          </a:graphicData>
        </a:graphic>
      </p:graphicFrame>
      <p:sp>
        <p:nvSpPr>
          <p:cNvPr id="54288" name="Rectangle 16"/>
          <p:cNvSpPr>
            <a:spLocks noChangeArrowheads="1"/>
          </p:cNvSpPr>
          <p:nvPr/>
        </p:nvSpPr>
        <p:spPr bwMode="auto">
          <a:xfrm>
            <a:off x="0" y="0"/>
            <a:ext cx="9144000" cy="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 name="Object 16"/>
          <p:cNvGraphicFramePr>
            <a:graphicFrameLocks noChangeAspect="1"/>
          </p:cNvGraphicFramePr>
          <p:nvPr/>
        </p:nvGraphicFramePr>
        <p:xfrm>
          <a:off x="2843808" y="1484784"/>
          <a:ext cx="712788" cy="431800"/>
        </p:xfrm>
        <a:graphic>
          <a:graphicData uri="http://schemas.openxmlformats.org/presentationml/2006/ole">
            <p:oleObj spid="_x0000_s54288" name="Equation" r:id="rId5" imgW="317160" imgH="190440" progId="Equation.DSMT4">
              <p:embed/>
            </p:oleObj>
          </a:graphicData>
        </a:graphic>
      </p:graphicFrame>
      <p:graphicFrame>
        <p:nvGraphicFramePr>
          <p:cNvPr id="54289" name="Object 17"/>
          <p:cNvGraphicFramePr>
            <a:graphicFrameLocks noChangeAspect="1"/>
          </p:cNvGraphicFramePr>
          <p:nvPr/>
        </p:nvGraphicFramePr>
        <p:xfrm>
          <a:off x="7524328" y="1916832"/>
          <a:ext cx="712787" cy="431800"/>
        </p:xfrm>
        <a:graphic>
          <a:graphicData uri="http://schemas.openxmlformats.org/presentationml/2006/ole">
            <p:oleObj spid="_x0000_s54289" name="Equation" r:id="rId6" imgW="317160" imgH="190440" progId="Equation.DSMT4">
              <p:embed/>
            </p:oleObj>
          </a:graphicData>
        </a:graphic>
      </p:graphicFrame>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95.Conf.Template/4.0v3">
  <a:themeElements>
    <a:clrScheme name="">
      <a:dk1>
        <a:srgbClr val="000000"/>
      </a:dk1>
      <a:lt1>
        <a:srgbClr val="0082AD"/>
      </a:lt1>
      <a:dk2>
        <a:srgbClr val="000000"/>
      </a:dk2>
      <a:lt2>
        <a:srgbClr val="919191"/>
      </a:lt2>
      <a:accent1>
        <a:srgbClr val="618FFD"/>
      </a:accent1>
      <a:accent2>
        <a:srgbClr val="00AE00"/>
      </a:accent2>
      <a:accent3>
        <a:srgbClr val="AAC1D3"/>
      </a:accent3>
      <a:accent4>
        <a:srgbClr val="000000"/>
      </a:accent4>
      <a:accent5>
        <a:srgbClr val="B7C6FE"/>
      </a:accent5>
      <a:accent6>
        <a:srgbClr val="009D00"/>
      </a:accent6>
      <a:hlink>
        <a:srgbClr val="FC0128"/>
      </a:hlink>
      <a:folHlink>
        <a:srgbClr val="CECECE"/>
      </a:folHlink>
    </a:clrScheme>
    <a:fontScheme name="95.Conf.Template/4.0v3">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zh-TW" altLang="en-US" sz="600" b="0" i="0" u="none" strike="noStrike" cap="none" normalizeH="0" baseline="0" smtClean="0">
            <a:ln>
              <a:noFill/>
            </a:ln>
            <a:solidFill>
              <a:srgbClr val="FAFD00"/>
            </a:solidFill>
            <a:effectLst/>
            <a:latin typeface="Arial" charset="0"/>
            <a:ea typeface="新細明體" pitchFamily="18" charset="-12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zh-TW" altLang="en-US" sz="600" b="0" i="0" u="none" strike="noStrike" cap="none" normalizeH="0" baseline="0" smtClean="0">
            <a:ln>
              <a:noFill/>
            </a:ln>
            <a:solidFill>
              <a:srgbClr val="FAFD00"/>
            </a:solidFill>
            <a:effectLst/>
            <a:latin typeface="Arial" charset="0"/>
            <a:ea typeface="新細明體" pitchFamily="18" charset="-120"/>
          </a:defRPr>
        </a:defPPr>
      </a:lstStyle>
    </a:lnDef>
  </a:objectDefaults>
  <a:extraClrSchemeLst>
    <a:extraClrScheme>
      <a:clrScheme name="95.Conf.Template/4.0v3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5.Conf.Template/4.0v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95.Conf.Template/4.0v3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5.Conf.Template/4.0v3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5.Conf.Template/4.0v3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5.Conf.Template/4.0v3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95.Conf.Template/4.0v3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Rocco 1:95 conference:Powerpoint Template:95.Conf.Template/4.0v3</Template>
  <TotalTime>3367</TotalTime>
  <Pages>20</Pages>
  <Words>833</Words>
  <Application>Microsoft Office PowerPoint</Application>
  <PresentationFormat>Letter 紙張 (8.5x11 英吋)</PresentationFormat>
  <Paragraphs>187</Paragraphs>
  <Slides>14</Slides>
  <Notes>13</Notes>
  <HiddenSlides>1</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14</vt:i4>
      </vt:variant>
    </vt:vector>
  </HeadingPairs>
  <TitlesOfParts>
    <vt:vector size="16" baseType="lpstr">
      <vt:lpstr>95.Conf.Template/4.0v3</vt:lpstr>
      <vt:lpstr>Equation</vt:lpstr>
      <vt:lpstr>Principal Component Analysis for Face Recognition</vt:lpstr>
      <vt:lpstr>Face Recognition</vt:lpstr>
      <vt:lpstr>Biometric Identification</vt:lpstr>
      <vt:lpstr>FR via PCA</vt:lpstr>
      <vt:lpstr>Problem Definition</vt:lpstr>
      <vt:lpstr>ATT Face Dataset</vt:lpstr>
      <vt:lpstr>Face Recognition via PCA</vt:lpstr>
      <vt:lpstr>Steps of Feature Extraction via PCA</vt:lpstr>
      <vt:lpstr>Details for Step 2: PCA</vt:lpstr>
      <vt:lpstr>Details for Step 3: Projection (1/2)</vt:lpstr>
      <vt:lpstr>Details for Step 3: Projection (2/2)</vt:lpstr>
      <vt:lpstr>Classification</vt:lpstr>
      <vt:lpstr>Face Detection Using Eigenfaces</vt:lpstr>
      <vt:lpstr>Distance from Face Space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would be an example of a two line header</dc:title>
  <dc:creator>Ken Hyman</dc:creator>
  <cp:lastModifiedBy>jang</cp:lastModifiedBy>
  <cp:revision>419</cp:revision>
  <cp:lastPrinted>1997-06-28T13:53:06Z</cp:lastPrinted>
  <dcterms:created xsi:type="dcterms:W3CDTF">1995-10-11T18:38:31Z</dcterms:created>
  <dcterms:modified xsi:type="dcterms:W3CDTF">2010-12-28T02:03:19Z</dcterms:modified>
</cp:coreProperties>
</file>